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3" r:id="rId7"/>
    <p:sldId id="264" r:id="rId8"/>
    <p:sldId id="258" r:id="rId9"/>
    <p:sldId id="262" r:id="rId10"/>
    <p:sldId id="261" r:id="rId11"/>
    <p:sldId id="259"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221A8-4E47-7EC9-3ACF-83984EAC150C}" v="17" dt="2022-02-07T17:36:44.112"/>
    <p1510:client id="{FEBE75C3-7F42-3446-A6BA-D8D85DBB919B}" v="5" dt="2022-02-07T17:46:35.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115" d="100"/>
          <a:sy n="115" d="100"/>
        </p:scale>
        <p:origin x="22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E. Palmer" userId="S::epalmer@bishopr.co.uk::01cc28fd-6002-413e-b649-a4398dfd4efd" providerId="AD" clId="Web-{5E1221A8-4E47-7EC9-3ACF-83984EAC150C}"/>
    <pc:docChg chg="addSld modSld">
      <pc:chgData name="Miss E. Palmer" userId="S::epalmer@bishopr.co.uk::01cc28fd-6002-413e-b649-a4398dfd4efd" providerId="AD" clId="Web-{5E1221A8-4E47-7EC9-3ACF-83984EAC150C}" dt="2022-02-07T17:36:44.112" v="17" actId="20577"/>
      <pc:docMkLst>
        <pc:docMk/>
      </pc:docMkLst>
      <pc:sldChg chg="modSp">
        <pc:chgData name="Miss E. Palmer" userId="S::epalmer@bishopr.co.uk::01cc28fd-6002-413e-b649-a4398dfd4efd" providerId="AD" clId="Web-{5E1221A8-4E47-7EC9-3ACF-83984EAC150C}" dt="2022-02-07T17:31:29.900" v="7" actId="20577"/>
        <pc:sldMkLst>
          <pc:docMk/>
          <pc:sldMk cId="1614967877" sldId="257"/>
        </pc:sldMkLst>
        <pc:spChg chg="mod">
          <ac:chgData name="Miss E. Palmer" userId="S::epalmer@bishopr.co.uk::01cc28fd-6002-413e-b649-a4398dfd4efd" providerId="AD" clId="Web-{5E1221A8-4E47-7EC9-3ACF-83984EAC150C}" dt="2022-02-07T17:31:29.900" v="7" actId="20577"/>
          <ac:spMkLst>
            <pc:docMk/>
            <pc:sldMk cId="1614967877" sldId="257"/>
            <ac:spMk id="3" creationId="{34AA536B-7C01-4892-8B77-B51099A0548F}"/>
          </ac:spMkLst>
        </pc:spChg>
      </pc:sldChg>
      <pc:sldChg chg="modSp new">
        <pc:chgData name="Miss E. Palmer" userId="S::epalmer@bishopr.co.uk::01cc28fd-6002-413e-b649-a4398dfd4efd" providerId="AD" clId="Web-{5E1221A8-4E47-7EC9-3ACF-83984EAC150C}" dt="2022-02-07T17:33:59.670" v="14" actId="20577"/>
        <pc:sldMkLst>
          <pc:docMk/>
          <pc:sldMk cId="126843294" sldId="263"/>
        </pc:sldMkLst>
        <pc:spChg chg="mod">
          <ac:chgData name="Miss E. Palmer" userId="S::epalmer@bishopr.co.uk::01cc28fd-6002-413e-b649-a4398dfd4efd" providerId="AD" clId="Web-{5E1221A8-4E47-7EC9-3ACF-83984EAC150C}" dt="2022-02-07T17:32:37.871" v="13" actId="20577"/>
          <ac:spMkLst>
            <pc:docMk/>
            <pc:sldMk cId="126843294" sldId="263"/>
            <ac:spMk id="2" creationId="{FCD80E71-5C17-48F7-95AB-7BA795503E6B}"/>
          </ac:spMkLst>
        </pc:spChg>
        <pc:spChg chg="mod">
          <ac:chgData name="Miss E. Palmer" userId="S::epalmer@bishopr.co.uk::01cc28fd-6002-413e-b649-a4398dfd4efd" providerId="AD" clId="Web-{5E1221A8-4E47-7EC9-3ACF-83984EAC150C}" dt="2022-02-07T17:33:59.670" v="14" actId="20577"/>
          <ac:spMkLst>
            <pc:docMk/>
            <pc:sldMk cId="126843294" sldId="263"/>
            <ac:spMk id="3" creationId="{BA821977-B7E4-44D9-8B64-FE5D600CA895}"/>
          </ac:spMkLst>
        </pc:spChg>
      </pc:sldChg>
      <pc:sldChg chg="modSp new">
        <pc:chgData name="Miss E. Palmer" userId="S::epalmer@bishopr.co.uk::01cc28fd-6002-413e-b649-a4398dfd4efd" providerId="AD" clId="Web-{5E1221A8-4E47-7EC9-3ACF-83984EAC150C}" dt="2022-02-07T17:36:44.112" v="17" actId="20577"/>
        <pc:sldMkLst>
          <pc:docMk/>
          <pc:sldMk cId="3854727888" sldId="264"/>
        </pc:sldMkLst>
        <pc:spChg chg="mod">
          <ac:chgData name="Miss E. Palmer" userId="S::epalmer@bishopr.co.uk::01cc28fd-6002-413e-b649-a4398dfd4efd" providerId="AD" clId="Web-{5E1221A8-4E47-7EC9-3ACF-83984EAC150C}" dt="2022-02-07T17:36:44.112" v="17" actId="20577"/>
          <ac:spMkLst>
            <pc:docMk/>
            <pc:sldMk cId="3854727888" sldId="264"/>
            <ac:spMk id="3" creationId="{80A1E452-F458-42F1-BFC1-4503D21B39AC}"/>
          </ac:spMkLst>
        </pc:spChg>
      </pc:sldChg>
    </pc:docChg>
  </pc:docChgLst>
  <pc:docChgLst>
    <pc:chgData name="Miss E. Palmer" userId="S::epalmer@bishopr.co.uk::01cc28fd-6002-413e-b649-a4398dfd4efd" providerId="AD" clId="Web-{C7840B1C-650C-B1F3-5781-A92D33C31FF5}"/>
    <pc:docChg chg="addSld modSld">
      <pc:chgData name="Miss E. Palmer" userId="S::epalmer@bishopr.co.uk::01cc28fd-6002-413e-b649-a4398dfd4efd" providerId="AD" clId="Web-{C7840B1C-650C-B1F3-5781-A92D33C31FF5}" dt="2022-02-01T10:30:38.879" v="17" actId="20577"/>
      <pc:docMkLst>
        <pc:docMk/>
      </pc:docMkLst>
      <pc:sldChg chg="addSp modSp mod setBg">
        <pc:chgData name="Miss E. Palmer" userId="S::epalmer@bishopr.co.uk::01cc28fd-6002-413e-b649-a4398dfd4efd" providerId="AD" clId="Web-{C7840B1C-650C-B1F3-5781-A92D33C31FF5}" dt="2022-02-01T10:27:52.400" v="0"/>
        <pc:sldMkLst>
          <pc:docMk/>
          <pc:sldMk cId="3125477927" sldId="256"/>
        </pc:sldMkLst>
        <pc:spChg chg="mod">
          <ac:chgData name="Miss E. Palmer" userId="S::epalmer@bishopr.co.uk::01cc28fd-6002-413e-b649-a4398dfd4efd" providerId="AD" clId="Web-{C7840B1C-650C-B1F3-5781-A92D33C31FF5}" dt="2022-02-01T10:27:52.400" v="0"/>
          <ac:spMkLst>
            <pc:docMk/>
            <pc:sldMk cId="3125477927" sldId="256"/>
            <ac:spMk id="2" creationId="{C3411142-F7F2-4D3F-A767-23DDE7CB4619}"/>
          </ac:spMkLst>
        </pc:spChg>
        <pc:spChg chg="mod">
          <ac:chgData name="Miss E. Palmer" userId="S::epalmer@bishopr.co.uk::01cc28fd-6002-413e-b649-a4398dfd4efd" providerId="AD" clId="Web-{C7840B1C-650C-B1F3-5781-A92D33C31FF5}" dt="2022-02-01T10:27:52.400" v="0"/>
          <ac:spMkLst>
            <pc:docMk/>
            <pc:sldMk cId="3125477927" sldId="256"/>
            <ac:spMk id="3" creationId="{FE852147-E2FE-441E-904B-30148AC6AE92}"/>
          </ac:spMkLst>
        </pc:spChg>
        <pc:spChg chg="add">
          <ac:chgData name="Miss E. Palmer" userId="S::epalmer@bishopr.co.uk::01cc28fd-6002-413e-b649-a4398dfd4efd" providerId="AD" clId="Web-{C7840B1C-650C-B1F3-5781-A92D33C31FF5}" dt="2022-02-01T10:27:52.400" v="0"/>
          <ac:spMkLst>
            <pc:docMk/>
            <pc:sldMk cId="3125477927" sldId="256"/>
            <ac:spMk id="9" creationId="{C1DD1A8A-57D5-4A81-AD04-532B043C5611}"/>
          </ac:spMkLst>
        </pc:spChg>
        <pc:spChg chg="add">
          <ac:chgData name="Miss E. Palmer" userId="S::epalmer@bishopr.co.uk::01cc28fd-6002-413e-b649-a4398dfd4efd" providerId="AD" clId="Web-{C7840B1C-650C-B1F3-5781-A92D33C31FF5}" dt="2022-02-01T10:27:52.400" v="0"/>
          <ac:spMkLst>
            <pc:docMk/>
            <pc:sldMk cId="3125477927" sldId="256"/>
            <ac:spMk id="11" creationId="{007891EC-4501-44ED-A8C8-B11B6DB767AB}"/>
          </ac:spMkLst>
        </pc:spChg>
        <pc:picChg chg="add">
          <ac:chgData name="Miss E. Palmer" userId="S::epalmer@bishopr.co.uk::01cc28fd-6002-413e-b649-a4398dfd4efd" providerId="AD" clId="Web-{C7840B1C-650C-B1F3-5781-A92D33C31FF5}" dt="2022-02-01T10:27:52.400" v="0"/>
          <ac:picMkLst>
            <pc:docMk/>
            <pc:sldMk cId="3125477927" sldId="256"/>
            <ac:picMk id="5" creationId="{86B678B1-0FE7-4DAE-A91E-78D370A1A2B2}"/>
          </ac:picMkLst>
        </pc:picChg>
      </pc:sldChg>
      <pc:sldChg chg="addSp modSp mod setBg">
        <pc:chgData name="Miss E. Palmer" userId="S::epalmer@bishopr.co.uk::01cc28fd-6002-413e-b649-a4398dfd4efd" providerId="AD" clId="Web-{C7840B1C-650C-B1F3-5781-A92D33C31FF5}" dt="2022-02-01T10:28:16.761" v="1"/>
        <pc:sldMkLst>
          <pc:docMk/>
          <pc:sldMk cId="1614967877" sldId="257"/>
        </pc:sldMkLst>
        <pc:spChg chg="mod">
          <ac:chgData name="Miss E. Palmer" userId="S::epalmer@bishopr.co.uk::01cc28fd-6002-413e-b649-a4398dfd4efd" providerId="AD" clId="Web-{C7840B1C-650C-B1F3-5781-A92D33C31FF5}" dt="2022-02-01T10:28:16.761" v="1"/>
          <ac:spMkLst>
            <pc:docMk/>
            <pc:sldMk cId="1614967877" sldId="257"/>
            <ac:spMk id="2" creationId="{CEED689B-0442-47ED-8490-38A14F74ABC3}"/>
          </ac:spMkLst>
        </pc:spChg>
        <pc:spChg chg="mod">
          <ac:chgData name="Miss E. Palmer" userId="S::epalmer@bishopr.co.uk::01cc28fd-6002-413e-b649-a4398dfd4efd" providerId="AD" clId="Web-{C7840B1C-650C-B1F3-5781-A92D33C31FF5}" dt="2022-02-01T10:28:16.761" v="1"/>
          <ac:spMkLst>
            <pc:docMk/>
            <pc:sldMk cId="1614967877" sldId="257"/>
            <ac:spMk id="3" creationId="{34AA536B-7C01-4892-8B77-B51099A0548F}"/>
          </ac:spMkLst>
        </pc:spChg>
        <pc:spChg chg="add">
          <ac:chgData name="Miss E. Palmer" userId="S::epalmer@bishopr.co.uk::01cc28fd-6002-413e-b649-a4398dfd4efd" providerId="AD" clId="Web-{C7840B1C-650C-B1F3-5781-A92D33C31FF5}" dt="2022-02-01T10:28:16.761" v="1"/>
          <ac:spMkLst>
            <pc:docMk/>
            <pc:sldMk cId="1614967877" sldId="257"/>
            <ac:spMk id="8" creationId="{18873D23-2DCF-4B31-A009-95721C06E8E1}"/>
          </ac:spMkLst>
        </pc:spChg>
        <pc:spChg chg="add">
          <ac:chgData name="Miss E. Palmer" userId="S::epalmer@bishopr.co.uk::01cc28fd-6002-413e-b649-a4398dfd4efd" providerId="AD" clId="Web-{C7840B1C-650C-B1F3-5781-A92D33C31FF5}" dt="2022-02-01T10:28:16.761" v="1"/>
          <ac:spMkLst>
            <pc:docMk/>
            <pc:sldMk cId="1614967877" sldId="257"/>
            <ac:spMk id="10" creationId="{C13EF075-D4EF-4929-ADBC-91B27DA19955}"/>
          </ac:spMkLst>
        </pc:spChg>
        <pc:grpChg chg="add">
          <ac:chgData name="Miss E. Palmer" userId="S::epalmer@bishopr.co.uk::01cc28fd-6002-413e-b649-a4398dfd4efd" providerId="AD" clId="Web-{C7840B1C-650C-B1F3-5781-A92D33C31FF5}" dt="2022-02-01T10:28:16.761" v="1"/>
          <ac:grpSpMkLst>
            <pc:docMk/>
            <pc:sldMk cId="1614967877" sldId="257"/>
            <ac:grpSpMk id="12" creationId="{DAA26DFA-AAB2-4973-9C17-16D587C7B198}"/>
          </ac:grpSpMkLst>
        </pc:grpChg>
      </pc:sldChg>
      <pc:sldChg chg="addSp delSp modSp mod setBg setClrOvrMap">
        <pc:chgData name="Miss E. Palmer" userId="S::epalmer@bishopr.co.uk::01cc28fd-6002-413e-b649-a4398dfd4efd" providerId="AD" clId="Web-{C7840B1C-650C-B1F3-5781-A92D33C31FF5}" dt="2022-02-01T10:28:52.138" v="8"/>
        <pc:sldMkLst>
          <pc:docMk/>
          <pc:sldMk cId="1736925746" sldId="258"/>
        </pc:sldMkLst>
        <pc:spChg chg="mod">
          <ac:chgData name="Miss E. Palmer" userId="S::epalmer@bishopr.co.uk::01cc28fd-6002-413e-b649-a4398dfd4efd" providerId="AD" clId="Web-{C7840B1C-650C-B1F3-5781-A92D33C31FF5}" dt="2022-02-01T10:28:52.138" v="8"/>
          <ac:spMkLst>
            <pc:docMk/>
            <pc:sldMk cId="1736925746" sldId="258"/>
            <ac:spMk id="2" creationId="{8A9D6889-8856-4FC4-9A2B-C25EC86D7D39}"/>
          </ac:spMkLst>
        </pc:spChg>
        <pc:spChg chg="del">
          <ac:chgData name="Miss E. Palmer" userId="S::epalmer@bishopr.co.uk::01cc28fd-6002-413e-b649-a4398dfd4efd" providerId="AD" clId="Web-{C7840B1C-650C-B1F3-5781-A92D33C31FF5}" dt="2022-02-01T10:28:52.138" v="8"/>
          <ac:spMkLst>
            <pc:docMk/>
            <pc:sldMk cId="1736925746" sldId="258"/>
            <ac:spMk id="3" creationId="{29B4373B-59C4-44E9-8053-A6A76682A793}"/>
          </ac:spMkLst>
        </pc:spChg>
        <pc:spChg chg="add">
          <ac:chgData name="Miss E. Palmer" userId="S::epalmer@bishopr.co.uk::01cc28fd-6002-413e-b649-a4398dfd4efd" providerId="AD" clId="Web-{C7840B1C-650C-B1F3-5781-A92D33C31FF5}" dt="2022-02-01T10:28:52.138" v="8"/>
          <ac:spMkLst>
            <pc:docMk/>
            <pc:sldMk cId="1736925746" sldId="258"/>
            <ac:spMk id="10" creationId="{9228552E-C8B1-4A80-8448-0787CE0FC704}"/>
          </ac:spMkLst>
        </pc:spChg>
        <pc:graphicFrameChg chg="add">
          <ac:chgData name="Miss E. Palmer" userId="S::epalmer@bishopr.co.uk::01cc28fd-6002-413e-b649-a4398dfd4efd" providerId="AD" clId="Web-{C7840B1C-650C-B1F3-5781-A92D33C31FF5}" dt="2022-02-01T10:28:52.138" v="8"/>
          <ac:graphicFrameMkLst>
            <pc:docMk/>
            <pc:sldMk cId="1736925746" sldId="258"/>
            <ac:graphicFrameMk id="5" creationId="{7C2720CA-3CE9-40F3-BE16-14029D413471}"/>
          </ac:graphicFrameMkLst>
        </pc:graphicFrameChg>
        <pc:picChg chg="add">
          <ac:chgData name="Miss E. Palmer" userId="S::epalmer@bishopr.co.uk::01cc28fd-6002-413e-b649-a4398dfd4efd" providerId="AD" clId="Web-{C7840B1C-650C-B1F3-5781-A92D33C31FF5}" dt="2022-02-01T10:28:52.138" v="8"/>
          <ac:picMkLst>
            <pc:docMk/>
            <pc:sldMk cId="1736925746" sldId="258"/>
            <ac:picMk id="6" creationId="{0FBD7FBE-9296-405B-A58B-3BC625933497}"/>
          </ac:picMkLst>
        </pc:picChg>
      </pc:sldChg>
      <pc:sldChg chg="addSp delSp modSp mod setBg">
        <pc:chgData name="Miss E. Palmer" userId="S::epalmer@bishopr.co.uk::01cc28fd-6002-413e-b649-a4398dfd4efd" providerId="AD" clId="Web-{C7840B1C-650C-B1F3-5781-A92D33C31FF5}" dt="2022-02-01T10:29:11.623" v="9"/>
        <pc:sldMkLst>
          <pc:docMk/>
          <pc:sldMk cId="4150204619" sldId="259"/>
        </pc:sldMkLst>
        <pc:spChg chg="mod">
          <ac:chgData name="Miss E. Palmer" userId="S::epalmer@bishopr.co.uk::01cc28fd-6002-413e-b649-a4398dfd4efd" providerId="AD" clId="Web-{C7840B1C-650C-B1F3-5781-A92D33C31FF5}" dt="2022-02-01T10:29:11.623" v="9"/>
          <ac:spMkLst>
            <pc:docMk/>
            <pc:sldMk cId="4150204619" sldId="259"/>
            <ac:spMk id="2" creationId="{5A976ADF-C4E5-43AD-B491-128FD21CA20D}"/>
          </ac:spMkLst>
        </pc:spChg>
        <pc:spChg chg="del">
          <ac:chgData name="Miss E. Palmer" userId="S::epalmer@bishopr.co.uk::01cc28fd-6002-413e-b649-a4398dfd4efd" providerId="AD" clId="Web-{C7840B1C-650C-B1F3-5781-A92D33C31FF5}" dt="2022-02-01T10:29:11.623" v="9"/>
          <ac:spMkLst>
            <pc:docMk/>
            <pc:sldMk cId="4150204619" sldId="259"/>
            <ac:spMk id="3" creationId="{ECF2D1FD-698C-4038-8C05-AE60D86E13BC}"/>
          </ac:spMkLst>
        </pc:spChg>
        <pc:spChg chg="add">
          <ac:chgData name="Miss E. Palmer" userId="S::epalmer@bishopr.co.uk::01cc28fd-6002-413e-b649-a4398dfd4efd" providerId="AD" clId="Web-{C7840B1C-650C-B1F3-5781-A92D33C31FF5}" dt="2022-02-01T10:29:11.623" v="9"/>
          <ac:spMkLst>
            <pc:docMk/>
            <pc:sldMk cId="4150204619" sldId="259"/>
            <ac:spMk id="9" creationId="{2E442304-DDBD-4F7B-8017-36BCC863FB40}"/>
          </ac:spMkLst>
        </pc:spChg>
        <pc:spChg chg="add">
          <ac:chgData name="Miss E. Palmer" userId="S::epalmer@bishopr.co.uk::01cc28fd-6002-413e-b649-a4398dfd4efd" providerId="AD" clId="Web-{C7840B1C-650C-B1F3-5781-A92D33C31FF5}" dt="2022-02-01T10:29:11.623" v="9"/>
          <ac:spMkLst>
            <pc:docMk/>
            <pc:sldMk cId="4150204619" sldId="259"/>
            <ac:spMk id="11" creationId="{5E107275-3853-46FD-A241-DE4355A42675}"/>
          </ac:spMkLst>
        </pc:spChg>
        <pc:graphicFrameChg chg="add">
          <ac:chgData name="Miss E. Palmer" userId="S::epalmer@bishopr.co.uk::01cc28fd-6002-413e-b649-a4398dfd4efd" providerId="AD" clId="Web-{C7840B1C-650C-B1F3-5781-A92D33C31FF5}" dt="2022-02-01T10:29:11.623" v="9"/>
          <ac:graphicFrameMkLst>
            <pc:docMk/>
            <pc:sldMk cId="4150204619" sldId="259"/>
            <ac:graphicFrameMk id="5" creationId="{91FCDE02-92DF-4C40-AB74-90627E49B824}"/>
          </ac:graphicFrameMkLst>
        </pc:graphicFrameChg>
      </pc:sldChg>
      <pc:sldChg chg="addSp modSp mod setBg">
        <pc:chgData name="Miss E. Palmer" userId="S::epalmer@bishopr.co.uk::01cc28fd-6002-413e-b649-a4398dfd4efd" providerId="AD" clId="Web-{C7840B1C-650C-B1F3-5781-A92D33C31FF5}" dt="2022-02-01T10:29:30.203" v="10"/>
        <pc:sldMkLst>
          <pc:docMk/>
          <pc:sldMk cId="1642278655" sldId="260"/>
        </pc:sldMkLst>
        <pc:spChg chg="mod">
          <ac:chgData name="Miss E. Palmer" userId="S::epalmer@bishopr.co.uk::01cc28fd-6002-413e-b649-a4398dfd4efd" providerId="AD" clId="Web-{C7840B1C-650C-B1F3-5781-A92D33C31FF5}" dt="2022-02-01T10:29:30.203" v="10"/>
          <ac:spMkLst>
            <pc:docMk/>
            <pc:sldMk cId="1642278655" sldId="260"/>
            <ac:spMk id="2" creationId="{0F11A240-44CC-4739-A9B5-49216FEF68DB}"/>
          </ac:spMkLst>
        </pc:spChg>
        <pc:spChg chg="add">
          <ac:chgData name="Miss E. Palmer" userId="S::epalmer@bishopr.co.uk::01cc28fd-6002-413e-b649-a4398dfd4efd" providerId="AD" clId="Web-{C7840B1C-650C-B1F3-5781-A92D33C31FF5}" dt="2022-02-01T10:29:30.203" v="10"/>
          <ac:spMkLst>
            <pc:docMk/>
            <pc:sldMk cId="1642278655" sldId="260"/>
            <ac:spMk id="9" creationId="{6753252F-4873-4F63-801D-CC719279A7D5}"/>
          </ac:spMkLst>
        </pc:spChg>
        <pc:spChg chg="add">
          <ac:chgData name="Miss E. Palmer" userId="S::epalmer@bishopr.co.uk::01cc28fd-6002-413e-b649-a4398dfd4efd" providerId="AD" clId="Web-{C7840B1C-650C-B1F3-5781-A92D33C31FF5}" dt="2022-02-01T10:29:30.203" v="10"/>
          <ac:spMkLst>
            <pc:docMk/>
            <pc:sldMk cId="1642278655" sldId="260"/>
            <ac:spMk id="11" creationId="{047C8CCB-F95D-4249-92DD-651249D3535A}"/>
          </ac:spMkLst>
        </pc:spChg>
        <pc:picChg chg="mod">
          <ac:chgData name="Miss E. Palmer" userId="S::epalmer@bishopr.co.uk::01cc28fd-6002-413e-b649-a4398dfd4efd" providerId="AD" clId="Web-{C7840B1C-650C-B1F3-5781-A92D33C31FF5}" dt="2022-02-01T10:29:30.203" v="10"/>
          <ac:picMkLst>
            <pc:docMk/>
            <pc:sldMk cId="1642278655" sldId="260"/>
            <ac:picMk id="4" creationId="{350E2A38-1FA3-476F-AD0F-AA57C4BE82D2}"/>
          </ac:picMkLst>
        </pc:picChg>
      </pc:sldChg>
      <pc:sldChg chg="addSp modSp mod setBg">
        <pc:chgData name="Miss E. Palmer" userId="S::epalmer@bishopr.co.uk::01cc28fd-6002-413e-b649-a4398dfd4efd" providerId="AD" clId="Web-{C7840B1C-650C-B1F3-5781-A92D33C31FF5}" dt="2022-02-01T10:28:47.075" v="7" actId="1076"/>
        <pc:sldMkLst>
          <pc:docMk/>
          <pc:sldMk cId="1069051719" sldId="261"/>
        </pc:sldMkLst>
        <pc:spChg chg="mod">
          <ac:chgData name="Miss E. Palmer" userId="S::epalmer@bishopr.co.uk::01cc28fd-6002-413e-b649-a4398dfd4efd" providerId="AD" clId="Web-{C7840B1C-650C-B1F3-5781-A92D33C31FF5}" dt="2022-02-01T10:28:47.075" v="7" actId="1076"/>
          <ac:spMkLst>
            <pc:docMk/>
            <pc:sldMk cId="1069051719" sldId="261"/>
            <ac:spMk id="3" creationId="{0E687B31-9B72-4D18-AC69-451F97CFBFC1}"/>
          </ac:spMkLst>
        </pc:spChg>
        <pc:spChg chg="add">
          <ac:chgData name="Miss E. Palmer" userId="S::epalmer@bishopr.co.uk::01cc28fd-6002-413e-b649-a4398dfd4efd" providerId="AD" clId="Web-{C7840B1C-650C-B1F3-5781-A92D33C31FF5}" dt="2022-02-01T10:28:32.434" v="2"/>
          <ac:spMkLst>
            <pc:docMk/>
            <pc:sldMk cId="1069051719" sldId="261"/>
            <ac:spMk id="8" creationId="{43C823D3-D619-407C-89E0-C6F6B1E7A42A}"/>
          </ac:spMkLst>
        </pc:spChg>
        <pc:spChg chg="add">
          <ac:chgData name="Miss E. Palmer" userId="S::epalmer@bishopr.co.uk::01cc28fd-6002-413e-b649-a4398dfd4efd" providerId="AD" clId="Web-{C7840B1C-650C-B1F3-5781-A92D33C31FF5}" dt="2022-02-01T10:28:32.434" v="2"/>
          <ac:spMkLst>
            <pc:docMk/>
            <pc:sldMk cId="1069051719" sldId="261"/>
            <ac:spMk id="10" creationId="{047F8E3E-2FFA-4A0F-B3C7-E57ADDCFB415}"/>
          </ac:spMkLst>
        </pc:spChg>
        <pc:grpChg chg="add">
          <ac:chgData name="Miss E. Palmer" userId="S::epalmer@bishopr.co.uk::01cc28fd-6002-413e-b649-a4398dfd4efd" providerId="AD" clId="Web-{C7840B1C-650C-B1F3-5781-A92D33C31FF5}" dt="2022-02-01T10:28:32.434" v="2"/>
          <ac:grpSpMkLst>
            <pc:docMk/>
            <pc:sldMk cId="1069051719" sldId="261"/>
            <ac:grpSpMk id="12" creationId="{33D939F1-7ABE-4D0E-946A-43F37F556AFD}"/>
          </ac:grpSpMkLst>
        </pc:grpChg>
        <pc:grpChg chg="add">
          <ac:chgData name="Miss E. Palmer" userId="S::epalmer@bishopr.co.uk::01cc28fd-6002-413e-b649-a4398dfd4efd" providerId="AD" clId="Web-{C7840B1C-650C-B1F3-5781-A92D33C31FF5}" dt="2022-02-01T10:28:32.434" v="2"/>
          <ac:grpSpMkLst>
            <pc:docMk/>
            <pc:sldMk cId="1069051719" sldId="261"/>
            <ac:grpSpMk id="18" creationId="{9DB3963A-4187-4A72-9DA4-CA6BADE22931}"/>
          </ac:grpSpMkLst>
        </pc:grpChg>
      </pc:sldChg>
      <pc:sldChg chg="modSp new">
        <pc:chgData name="Miss E. Palmer" userId="S::epalmer@bishopr.co.uk::01cc28fd-6002-413e-b649-a4398dfd4efd" providerId="AD" clId="Web-{C7840B1C-650C-B1F3-5781-A92D33C31FF5}" dt="2022-02-01T10:30:38.879" v="17" actId="20577"/>
        <pc:sldMkLst>
          <pc:docMk/>
          <pc:sldMk cId="3349641880" sldId="262"/>
        </pc:sldMkLst>
        <pc:spChg chg="mod">
          <ac:chgData name="Miss E. Palmer" userId="S::epalmer@bishopr.co.uk::01cc28fd-6002-413e-b649-a4398dfd4efd" providerId="AD" clId="Web-{C7840B1C-650C-B1F3-5781-A92D33C31FF5}" dt="2022-02-01T10:30:38.879" v="17" actId="20577"/>
          <ac:spMkLst>
            <pc:docMk/>
            <pc:sldMk cId="3349641880" sldId="262"/>
            <ac:spMk id="2" creationId="{36F116C2-5BD4-4556-B9B3-A8434ED4A2E3}"/>
          </ac:spMkLst>
        </pc:spChg>
        <pc:spChg chg="mod">
          <ac:chgData name="Miss E. Palmer" userId="S::epalmer@bishopr.co.uk::01cc28fd-6002-413e-b649-a4398dfd4efd" providerId="AD" clId="Web-{C7840B1C-650C-B1F3-5781-A92D33C31FF5}" dt="2022-02-01T10:30:35.925" v="14" actId="20577"/>
          <ac:spMkLst>
            <pc:docMk/>
            <pc:sldMk cId="3349641880" sldId="262"/>
            <ac:spMk id="3" creationId="{05FE0DDA-5CB8-487F-9BCF-86017BBFE871}"/>
          </ac:spMkLst>
        </pc:spChg>
      </pc:sldChg>
    </pc:docChg>
  </pc:docChgLst>
  <pc:docChgLst>
    <pc:chgData name="Miss E. Palmer" userId="01cc28fd-6002-413e-b649-a4398dfd4efd" providerId="ADAL" clId="{FEBE75C3-7F42-3446-A6BA-D8D85DBB919B}"/>
    <pc:docChg chg="custSel addSld delSld modSld sldOrd">
      <pc:chgData name="Miss E. Palmer" userId="01cc28fd-6002-413e-b649-a4398dfd4efd" providerId="ADAL" clId="{FEBE75C3-7F42-3446-A6BA-D8D85DBB919B}" dt="2022-02-07T17:47:53.993" v="90" actId="2696"/>
      <pc:docMkLst>
        <pc:docMk/>
      </pc:docMkLst>
      <pc:sldChg chg="ord">
        <pc:chgData name="Miss E. Palmer" userId="01cc28fd-6002-413e-b649-a4398dfd4efd" providerId="ADAL" clId="{FEBE75C3-7F42-3446-A6BA-D8D85DBB919B}" dt="2022-02-07T17:47:41.184" v="89" actId="20578"/>
        <pc:sldMkLst>
          <pc:docMk/>
          <pc:sldMk cId="1736925746" sldId="258"/>
        </pc:sldMkLst>
      </pc:sldChg>
      <pc:sldChg chg="addSp delSp modSp mod">
        <pc:chgData name="Miss E. Palmer" userId="01cc28fd-6002-413e-b649-a4398dfd4efd" providerId="ADAL" clId="{FEBE75C3-7F42-3446-A6BA-D8D85DBB919B}" dt="2022-02-07T17:47:19.401" v="88" actId="1076"/>
        <pc:sldMkLst>
          <pc:docMk/>
          <pc:sldMk cId="1069051719" sldId="261"/>
        </pc:sldMkLst>
        <pc:spChg chg="mod">
          <ac:chgData name="Miss E. Palmer" userId="01cc28fd-6002-413e-b649-a4398dfd4efd" providerId="ADAL" clId="{FEBE75C3-7F42-3446-A6BA-D8D85DBB919B}" dt="2022-02-07T17:47:19.401" v="88" actId="1076"/>
          <ac:spMkLst>
            <pc:docMk/>
            <pc:sldMk cId="1069051719" sldId="261"/>
            <ac:spMk id="3" creationId="{0E687B31-9B72-4D18-AC69-451F97CFBFC1}"/>
          </ac:spMkLst>
        </pc:spChg>
        <pc:spChg chg="del">
          <ac:chgData name="Miss E. Palmer" userId="01cc28fd-6002-413e-b649-a4398dfd4efd" providerId="ADAL" clId="{FEBE75C3-7F42-3446-A6BA-D8D85DBB919B}" dt="2022-02-07T17:46:51.206" v="87" actId="26606"/>
          <ac:spMkLst>
            <pc:docMk/>
            <pc:sldMk cId="1069051719" sldId="261"/>
            <ac:spMk id="8" creationId="{43C823D3-D619-407C-89E0-C6F6B1E7A42A}"/>
          </ac:spMkLst>
        </pc:spChg>
        <pc:spChg chg="del">
          <ac:chgData name="Miss E. Palmer" userId="01cc28fd-6002-413e-b649-a4398dfd4efd" providerId="ADAL" clId="{FEBE75C3-7F42-3446-A6BA-D8D85DBB919B}" dt="2022-02-07T17:46:51.206" v="87" actId="26606"/>
          <ac:spMkLst>
            <pc:docMk/>
            <pc:sldMk cId="1069051719" sldId="261"/>
            <ac:spMk id="10" creationId="{047F8E3E-2FFA-4A0F-B3C7-E57ADDCFB415}"/>
          </ac:spMkLst>
        </pc:spChg>
        <pc:spChg chg="add">
          <ac:chgData name="Miss E. Palmer" userId="01cc28fd-6002-413e-b649-a4398dfd4efd" providerId="ADAL" clId="{FEBE75C3-7F42-3446-A6BA-D8D85DBB919B}" dt="2022-02-07T17:46:51.206" v="87" actId="26606"/>
          <ac:spMkLst>
            <pc:docMk/>
            <pc:sldMk cId="1069051719" sldId="261"/>
            <ac:spMk id="27" creationId="{1BB867FF-FC45-48F7-8104-F89BE54909F1}"/>
          </ac:spMkLst>
        </pc:spChg>
        <pc:spChg chg="add">
          <ac:chgData name="Miss E. Palmer" userId="01cc28fd-6002-413e-b649-a4398dfd4efd" providerId="ADAL" clId="{FEBE75C3-7F42-3446-A6BA-D8D85DBB919B}" dt="2022-02-07T17:46:51.206" v="87" actId="26606"/>
          <ac:spMkLst>
            <pc:docMk/>
            <pc:sldMk cId="1069051719" sldId="261"/>
            <ac:spMk id="29" creationId="{8BB56887-D0D5-4F0C-9E19-7247EB83C8B7}"/>
          </ac:spMkLst>
        </pc:spChg>
        <pc:spChg chg="add">
          <ac:chgData name="Miss E. Palmer" userId="01cc28fd-6002-413e-b649-a4398dfd4efd" providerId="ADAL" clId="{FEBE75C3-7F42-3446-A6BA-D8D85DBB919B}" dt="2022-02-07T17:46:51.206" v="87" actId="26606"/>
          <ac:spMkLst>
            <pc:docMk/>
            <pc:sldMk cId="1069051719" sldId="261"/>
            <ac:spMk id="31" creationId="{081E4A58-353D-44AE-B2FC-2A74E2E400F7}"/>
          </ac:spMkLst>
        </pc:spChg>
        <pc:grpChg chg="del">
          <ac:chgData name="Miss E. Palmer" userId="01cc28fd-6002-413e-b649-a4398dfd4efd" providerId="ADAL" clId="{FEBE75C3-7F42-3446-A6BA-D8D85DBB919B}" dt="2022-02-07T17:46:51.206" v="87" actId="26606"/>
          <ac:grpSpMkLst>
            <pc:docMk/>
            <pc:sldMk cId="1069051719" sldId="261"/>
            <ac:grpSpMk id="12" creationId="{33D939F1-7ABE-4D0E-946A-43F37F556AFD}"/>
          </ac:grpSpMkLst>
        </pc:grpChg>
        <pc:grpChg chg="del">
          <ac:chgData name="Miss E. Palmer" userId="01cc28fd-6002-413e-b649-a4398dfd4efd" providerId="ADAL" clId="{FEBE75C3-7F42-3446-A6BA-D8D85DBB919B}" dt="2022-02-07T17:46:51.206" v="87" actId="26606"/>
          <ac:grpSpMkLst>
            <pc:docMk/>
            <pc:sldMk cId="1069051719" sldId="261"/>
            <ac:grpSpMk id="18" creationId="{9DB3963A-4187-4A72-9DA4-CA6BADE22931}"/>
          </ac:grpSpMkLst>
        </pc:grpChg>
      </pc:sldChg>
      <pc:sldChg chg="modSp mod">
        <pc:chgData name="Miss E. Palmer" userId="01cc28fd-6002-413e-b649-a4398dfd4efd" providerId="ADAL" clId="{FEBE75C3-7F42-3446-A6BA-D8D85DBB919B}" dt="2022-02-07T17:45:18.911" v="72" actId="20577"/>
        <pc:sldMkLst>
          <pc:docMk/>
          <pc:sldMk cId="3349641880" sldId="262"/>
        </pc:sldMkLst>
        <pc:spChg chg="mod">
          <ac:chgData name="Miss E. Palmer" userId="01cc28fd-6002-413e-b649-a4398dfd4efd" providerId="ADAL" clId="{FEBE75C3-7F42-3446-A6BA-D8D85DBB919B}" dt="2022-02-07T17:45:18.911" v="72" actId="20577"/>
          <ac:spMkLst>
            <pc:docMk/>
            <pc:sldMk cId="3349641880" sldId="262"/>
            <ac:spMk id="2" creationId="{36F116C2-5BD4-4556-B9B3-A8434ED4A2E3}"/>
          </ac:spMkLst>
        </pc:spChg>
      </pc:sldChg>
      <pc:sldChg chg="addSp modSp mod setBg">
        <pc:chgData name="Miss E. Palmer" userId="01cc28fd-6002-413e-b649-a4398dfd4efd" providerId="ADAL" clId="{FEBE75C3-7F42-3446-A6BA-D8D85DBB919B}" dt="2022-02-07T17:38:52.632" v="0" actId="26606"/>
        <pc:sldMkLst>
          <pc:docMk/>
          <pc:sldMk cId="126843294" sldId="263"/>
        </pc:sldMkLst>
        <pc:spChg chg="mod">
          <ac:chgData name="Miss E. Palmer" userId="01cc28fd-6002-413e-b649-a4398dfd4efd" providerId="ADAL" clId="{FEBE75C3-7F42-3446-A6BA-D8D85DBB919B}" dt="2022-02-07T17:38:52.632" v="0" actId="26606"/>
          <ac:spMkLst>
            <pc:docMk/>
            <pc:sldMk cId="126843294" sldId="263"/>
            <ac:spMk id="2" creationId="{FCD80E71-5C17-48F7-95AB-7BA795503E6B}"/>
          </ac:spMkLst>
        </pc:spChg>
        <pc:spChg chg="mod">
          <ac:chgData name="Miss E. Palmer" userId="01cc28fd-6002-413e-b649-a4398dfd4efd" providerId="ADAL" clId="{FEBE75C3-7F42-3446-A6BA-D8D85DBB919B}" dt="2022-02-07T17:38:52.632" v="0" actId="26606"/>
          <ac:spMkLst>
            <pc:docMk/>
            <pc:sldMk cId="126843294" sldId="263"/>
            <ac:spMk id="3" creationId="{BA821977-B7E4-44D9-8B64-FE5D600CA895}"/>
          </ac:spMkLst>
        </pc:spChg>
        <pc:picChg chg="add">
          <ac:chgData name="Miss E. Palmer" userId="01cc28fd-6002-413e-b649-a4398dfd4efd" providerId="ADAL" clId="{FEBE75C3-7F42-3446-A6BA-D8D85DBB919B}" dt="2022-02-07T17:38:52.632" v="0" actId="26606"/>
          <ac:picMkLst>
            <pc:docMk/>
            <pc:sldMk cId="126843294" sldId="263"/>
            <ac:picMk id="5" creationId="{C1D3F98A-E696-4EF2-97A4-63447AB43D86}"/>
          </ac:picMkLst>
        </pc:picChg>
        <pc:cxnChg chg="add">
          <ac:chgData name="Miss E. Palmer" userId="01cc28fd-6002-413e-b649-a4398dfd4efd" providerId="ADAL" clId="{FEBE75C3-7F42-3446-A6BA-D8D85DBB919B}" dt="2022-02-07T17:38:52.632" v="0" actId="26606"/>
          <ac:cxnSpMkLst>
            <pc:docMk/>
            <pc:sldMk cId="126843294" sldId="263"/>
            <ac:cxnSpMk id="9" creationId="{A7F400EE-A8A5-48AF-B4D6-291B52C6F0B0}"/>
          </ac:cxnSpMkLst>
        </pc:cxnChg>
      </pc:sldChg>
      <pc:sldChg chg="addSp delSp modSp mod setBg">
        <pc:chgData name="Miss E. Palmer" userId="01cc28fd-6002-413e-b649-a4398dfd4efd" providerId="ADAL" clId="{FEBE75C3-7F42-3446-A6BA-D8D85DBB919B}" dt="2022-02-07T17:42:59.124" v="38" actId="26606"/>
        <pc:sldMkLst>
          <pc:docMk/>
          <pc:sldMk cId="3854727888" sldId="264"/>
        </pc:sldMkLst>
        <pc:spChg chg="del">
          <ac:chgData name="Miss E. Palmer" userId="01cc28fd-6002-413e-b649-a4398dfd4efd" providerId="ADAL" clId="{FEBE75C3-7F42-3446-A6BA-D8D85DBB919B}" dt="2022-02-07T17:39:14.275" v="1" actId="478"/>
          <ac:spMkLst>
            <pc:docMk/>
            <pc:sldMk cId="3854727888" sldId="264"/>
            <ac:spMk id="2" creationId="{F50A7E82-7854-4F15-8BE1-525CD97DE527}"/>
          </ac:spMkLst>
        </pc:spChg>
        <pc:spChg chg="del mod">
          <ac:chgData name="Miss E. Palmer" userId="01cc28fd-6002-413e-b649-a4398dfd4efd" providerId="ADAL" clId="{FEBE75C3-7F42-3446-A6BA-D8D85DBB919B}" dt="2022-02-07T17:42:59.124" v="38" actId="26606"/>
          <ac:spMkLst>
            <pc:docMk/>
            <pc:sldMk cId="3854727888" sldId="264"/>
            <ac:spMk id="3" creationId="{80A1E452-F458-42F1-BFC1-4503D21B39AC}"/>
          </ac:spMkLst>
        </pc:spChg>
        <pc:spChg chg="add mod">
          <ac:chgData name="Miss E. Palmer" userId="01cc28fd-6002-413e-b649-a4398dfd4efd" providerId="ADAL" clId="{FEBE75C3-7F42-3446-A6BA-D8D85DBB919B}" dt="2022-02-07T17:42:59.124" v="38" actId="26606"/>
          <ac:spMkLst>
            <pc:docMk/>
            <pc:sldMk cId="3854727888" sldId="264"/>
            <ac:spMk id="4" creationId="{BA85D0DA-F610-C54A-8E26-EFE1F12300E9}"/>
          </ac:spMkLst>
        </pc:spChg>
        <pc:graphicFrameChg chg="add">
          <ac:chgData name="Miss E. Palmer" userId="01cc28fd-6002-413e-b649-a4398dfd4efd" providerId="ADAL" clId="{FEBE75C3-7F42-3446-A6BA-D8D85DBB919B}" dt="2022-02-07T17:42:59.124" v="38" actId="26606"/>
          <ac:graphicFrameMkLst>
            <pc:docMk/>
            <pc:sldMk cId="3854727888" sldId="264"/>
            <ac:graphicFrameMk id="6" creationId="{C5191C0E-C995-472A-9CDF-F65E2C6E2C51}"/>
          </ac:graphicFrameMkLst>
        </pc:graphicFrameChg>
        <pc:picChg chg="add">
          <ac:chgData name="Miss E. Palmer" userId="01cc28fd-6002-413e-b649-a4398dfd4efd" providerId="ADAL" clId="{FEBE75C3-7F42-3446-A6BA-D8D85DBB919B}" dt="2022-02-07T17:42:59.124" v="38" actId="26606"/>
          <ac:picMkLst>
            <pc:docMk/>
            <pc:sldMk cId="3854727888" sldId="264"/>
            <ac:picMk id="7" creationId="{36CEB71B-1C10-4531-A5E4-881E9A6975B8}"/>
          </ac:picMkLst>
        </pc:picChg>
        <pc:cxnChg chg="add">
          <ac:chgData name="Miss E. Palmer" userId="01cc28fd-6002-413e-b649-a4398dfd4efd" providerId="ADAL" clId="{FEBE75C3-7F42-3446-A6BA-D8D85DBB919B}" dt="2022-02-07T17:42:59.124" v="38" actId="26606"/>
          <ac:cxnSpMkLst>
            <pc:docMk/>
            <pc:sldMk cId="3854727888" sldId="264"/>
            <ac:cxnSpMk id="11" creationId="{A7F400EE-A8A5-48AF-B4D6-291B52C6F0B0}"/>
          </ac:cxnSpMkLst>
        </pc:cxnChg>
      </pc:sldChg>
      <pc:sldChg chg="addSp modSp new del mod setBg">
        <pc:chgData name="Miss E. Palmer" userId="01cc28fd-6002-413e-b649-a4398dfd4efd" providerId="ADAL" clId="{FEBE75C3-7F42-3446-A6BA-D8D85DBB919B}" dt="2022-02-07T17:47:53.993" v="90" actId="2696"/>
        <pc:sldMkLst>
          <pc:docMk/>
          <pc:sldMk cId="1138140769" sldId="265"/>
        </pc:sldMkLst>
        <pc:spChg chg="mod">
          <ac:chgData name="Miss E. Palmer" userId="01cc28fd-6002-413e-b649-a4398dfd4efd" providerId="ADAL" clId="{FEBE75C3-7F42-3446-A6BA-D8D85DBB919B}" dt="2022-02-07T17:42:46.496" v="37" actId="26606"/>
          <ac:spMkLst>
            <pc:docMk/>
            <pc:sldMk cId="1138140769" sldId="265"/>
            <ac:spMk id="2" creationId="{A05180CD-157E-D947-9F98-476A5995B9F7}"/>
          </ac:spMkLst>
        </pc:spChg>
        <pc:spChg chg="mod">
          <ac:chgData name="Miss E. Palmer" userId="01cc28fd-6002-413e-b649-a4398dfd4efd" providerId="ADAL" clId="{FEBE75C3-7F42-3446-A6BA-D8D85DBB919B}" dt="2022-02-07T17:42:46.496" v="37" actId="26606"/>
          <ac:spMkLst>
            <pc:docMk/>
            <pc:sldMk cId="1138140769" sldId="265"/>
            <ac:spMk id="3" creationId="{EF849DA2-C12E-B24F-96C3-8A5BD07D5477}"/>
          </ac:spMkLst>
        </pc:spChg>
        <pc:picChg chg="add">
          <ac:chgData name="Miss E. Palmer" userId="01cc28fd-6002-413e-b649-a4398dfd4efd" providerId="ADAL" clId="{FEBE75C3-7F42-3446-A6BA-D8D85DBB919B}" dt="2022-02-07T17:42:46.496" v="37" actId="26606"/>
          <ac:picMkLst>
            <pc:docMk/>
            <pc:sldMk cId="1138140769" sldId="265"/>
            <ac:picMk id="5" creationId="{3DACF464-4084-4CBC-A657-E3C2720E9460}"/>
          </ac:picMkLst>
        </pc:picChg>
        <pc:cxnChg chg="add">
          <ac:chgData name="Miss E. Palmer" userId="01cc28fd-6002-413e-b649-a4398dfd4efd" providerId="ADAL" clId="{FEBE75C3-7F42-3446-A6BA-D8D85DBB919B}" dt="2022-02-07T17:42:46.496" v="37" actId="26606"/>
          <ac:cxnSpMkLst>
            <pc:docMk/>
            <pc:sldMk cId="1138140769" sldId="265"/>
            <ac:cxnSpMk id="9" creationId="{A7F400EE-A8A5-48AF-B4D6-291B52C6F0B0}"/>
          </ac:cxnSpMkLst>
        </pc:cxnChg>
      </pc:sldChg>
    </pc:docChg>
  </pc:docChgLst>
  <pc:docChgLst>
    <pc:chgData name="Miss E. Palmer" userId="01cc28fd-6002-413e-b649-a4398dfd4efd" providerId="ADAL" clId="{E83E6BF1-C1B0-422A-8B00-C162A69BE5BD}"/>
    <pc:docChg chg="custSel addSld modSld">
      <pc:chgData name="Miss E. Palmer" userId="01cc28fd-6002-413e-b649-a4398dfd4efd" providerId="ADAL" clId="{E83E6BF1-C1B0-422A-8B00-C162A69BE5BD}" dt="2022-02-01T10:27:16.015" v="109" actId="6549"/>
      <pc:docMkLst>
        <pc:docMk/>
      </pc:docMkLst>
      <pc:sldChg chg="delSp modSp add">
        <pc:chgData name="Miss E. Palmer" userId="01cc28fd-6002-413e-b649-a4398dfd4efd" providerId="ADAL" clId="{E83E6BF1-C1B0-422A-8B00-C162A69BE5BD}" dt="2022-02-01T10:27:16.015" v="109" actId="6549"/>
        <pc:sldMkLst>
          <pc:docMk/>
          <pc:sldMk cId="1069051719" sldId="261"/>
        </pc:sldMkLst>
        <pc:spChg chg="del">
          <ac:chgData name="Miss E. Palmer" userId="01cc28fd-6002-413e-b649-a4398dfd4efd" providerId="ADAL" clId="{E83E6BF1-C1B0-422A-8B00-C162A69BE5BD}" dt="2022-02-01T10:27:08.213" v="106" actId="478"/>
          <ac:spMkLst>
            <pc:docMk/>
            <pc:sldMk cId="1069051719" sldId="261"/>
            <ac:spMk id="2" creationId="{3F3D2399-B531-48A6-93F1-F85F679081C4}"/>
          </ac:spMkLst>
        </pc:spChg>
        <pc:spChg chg="mod">
          <ac:chgData name="Miss E. Palmer" userId="01cc28fd-6002-413e-b649-a4398dfd4efd" providerId="ADAL" clId="{E83E6BF1-C1B0-422A-8B00-C162A69BE5BD}" dt="2022-02-01T10:27:16.015" v="109" actId="6549"/>
          <ac:spMkLst>
            <pc:docMk/>
            <pc:sldMk cId="1069051719" sldId="261"/>
            <ac:spMk id="3" creationId="{0E687B31-9B72-4D18-AC69-451F97CFBFC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9393D-9CC6-49BA-B34A-92DA5F5E1F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47698DD-B780-4983-8D81-B1D51AF78DDB}">
      <dgm:prSet/>
      <dgm:spPr/>
      <dgm:t>
        <a:bodyPr/>
        <a:lstStyle/>
        <a:p>
          <a:r>
            <a:rPr lang="en-GB"/>
            <a:t>Having someone to talk to about their work can help. Support from a parent, tutor or study buddy can help young people share their worries and keep things in perspective.</a:t>
          </a:r>
          <a:endParaRPr lang="en-US"/>
        </a:p>
      </dgm:t>
    </dgm:pt>
    <dgm:pt modelId="{D841F570-D2F2-46E5-89BE-9561BB0AE5D9}" type="parTrans" cxnId="{C9B006DF-CE44-4648-B53C-D50D6B70706C}">
      <dgm:prSet/>
      <dgm:spPr/>
      <dgm:t>
        <a:bodyPr/>
        <a:lstStyle/>
        <a:p>
          <a:endParaRPr lang="en-US"/>
        </a:p>
      </dgm:t>
    </dgm:pt>
    <dgm:pt modelId="{D0D6786D-FB05-4E4B-92D4-18A776FC09EC}" type="sibTrans" cxnId="{C9B006DF-CE44-4648-B53C-D50D6B70706C}">
      <dgm:prSet/>
      <dgm:spPr/>
      <dgm:t>
        <a:bodyPr/>
        <a:lstStyle/>
        <a:p>
          <a:endParaRPr lang="en-US"/>
        </a:p>
      </dgm:t>
    </dgm:pt>
    <dgm:pt modelId="{AFDF982B-8255-46FC-848B-AFFC80FF8BD4}">
      <dgm:prSet/>
      <dgm:spPr/>
      <dgm:t>
        <a:bodyPr/>
        <a:lstStyle/>
        <a:p>
          <a:r>
            <a:rPr lang="en-GB"/>
            <a:t>Encourage your child to talk to a member of school staff who they feel is supportive. If you think your child is not coping, it may also be helpful for you to talk to their teachers.</a:t>
          </a:r>
          <a:endParaRPr lang="en-US"/>
        </a:p>
      </dgm:t>
    </dgm:pt>
    <dgm:pt modelId="{A1F62C31-1C5E-456A-8F90-707C431C9427}" type="parTrans" cxnId="{9044D01F-C7D0-41B7-B902-FBF3D26ED606}">
      <dgm:prSet/>
      <dgm:spPr/>
      <dgm:t>
        <a:bodyPr/>
        <a:lstStyle/>
        <a:p>
          <a:endParaRPr lang="en-US"/>
        </a:p>
      </dgm:t>
    </dgm:pt>
    <dgm:pt modelId="{99B7540B-E986-4ED7-9197-9E043EB6E067}" type="sibTrans" cxnId="{9044D01F-C7D0-41B7-B902-FBF3D26ED606}">
      <dgm:prSet/>
      <dgm:spPr/>
      <dgm:t>
        <a:bodyPr/>
        <a:lstStyle/>
        <a:p>
          <a:endParaRPr lang="en-US"/>
        </a:p>
      </dgm:t>
    </dgm:pt>
    <dgm:pt modelId="{01A92724-D3FE-4D16-9D41-0CF46BFF3133}">
      <dgm:prSet/>
      <dgm:spPr/>
      <dgm:t>
        <a:bodyPr/>
        <a:lstStyle/>
        <a:p>
          <a:r>
            <a:rPr lang="en-GB"/>
            <a:t>Try to involve your child as much as possible.</a:t>
          </a:r>
          <a:endParaRPr lang="en-US"/>
        </a:p>
      </dgm:t>
    </dgm:pt>
    <dgm:pt modelId="{29DBBA3C-997D-4317-9F82-87F4EDB6B822}" type="parTrans" cxnId="{B7B6C841-15BC-4676-9685-3C914A854530}">
      <dgm:prSet/>
      <dgm:spPr/>
      <dgm:t>
        <a:bodyPr/>
        <a:lstStyle/>
        <a:p>
          <a:endParaRPr lang="en-US"/>
        </a:p>
      </dgm:t>
    </dgm:pt>
    <dgm:pt modelId="{853B99A5-67F6-47DD-9890-E0DF17B7333D}" type="sibTrans" cxnId="{B7B6C841-15BC-4676-9685-3C914A854530}">
      <dgm:prSet/>
      <dgm:spPr/>
      <dgm:t>
        <a:bodyPr/>
        <a:lstStyle/>
        <a:p>
          <a:endParaRPr lang="en-US"/>
        </a:p>
      </dgm:t>
    </dgm:pt>
    <dgm:pt modelId="{93C039BD-F6F9-1949-B393-3F35960DD42B}" type="pres">
      <dgm:prSet presAssocID="{19E9393D-9CC6-49BA-B34A-92DA5F5E1FC8}" presName="vert0" presStyleCnt="0">
        <dgm:presLayoutVars>
          <dgm:dir/>
          <dgm:animOne val="branch"/>
          <dgm:animLvl val="lvl"/>
        </dgm:presLayoutVars>
      </dgm:prSet>
      <dgm:spPr/>
    </dgm:pt>
    <dgm:pt modelId="{4F26C081-ED84-C64A-8F7E-A2890896EDCD}" type="pres">
      <dgm:prSet presAssocID="{647698DD-B780-4983-8D81-B1D51AF78DDB}" presName="thickLine" presStyleLbl="alignNode1" presStyleIdx="0" presStyleCnt="3"/>
      <dgm:spPr/>
    </dgm:pt>
    <dgm:pt modelId="{6C83176D-C4BA-4341-A69C-BB772E400B2A}" type="pres">
      <dgm:prSet presAssocID="{647698DD-B780-4983-8D81-B1D51AF78DDB}" presName="horz1" presStyleCnt="0"/>
      <dgm:spPr/>
    </dgm:pt>
    <dgm:pt modelId="{0F3D0423-FCAD-DD46-BB28-B6E691E43371}" type="pres">
      <dgm:prSet presAssocID="{647698DD-B780-4983-8D81-B1D51AF78DDB}" presName="tx1" presStyleLbl="revTx" presStyleIdx="0" presStyleCnt="3"/>
      <dgm:spPr/>
    </dgm:pt>
    <dgm:pt modelId="{38BBC6F0-7AB4-E14A-B968-26FC387DD148}" type="pres">
      <dgm:prSet presAssocID="{647698DD-B780-4983-8D81-B1D51AF78DDB}" presName="vert1" presStyleCnt="0"/>
      <dgm:spPr/>
    </dgm:pt>
    <dgm:pt modelId="{52B75364-8F4D-D845-ABFC-BE190666B666}" type="pres">
      <dgm:prSet presAssocID="{AFDF982B-8255-46FC-848B-AFFC80FF8BD4}" presName="thickLine" presStyleLbl="alignNode1" presStyleIdx="1" presStyleCnt="3"/>
      <dgm:spPr/>
    </dgm:pt>
    <dgm:pt modelId="{D8E9ACAB-5DCD-8E45-8AFD-2948CE715BB3}" type="pres">
      <dgm:prSet presAssocID="{AFDF982B-8255-46FC-848B-AFFC80FF8BD4}" presName="horz1" presStyleCnt="0"/>
      <dgm:spPr/>
    </dgm:pt>
    <dgm:pt modelId="{6600BAFA-61E8-3945-9E65-E403BCACDFA6}" type="pres">
      <dgm:prSet presAssocID="{AFDF982B-8255-46FC-848B-AFFC80FF8BD4}" presName="tx1" presStyleLbl="revTx" presStyleIdx="1" presStyleCnt="3"/>
      <dgm:spPr/>
    </dgm:pt>
    <dgm:pt modelId="{7D019EAE-F624-3649-9430-BB43EFEEAEB9}" type="pres">
      <dgm:prSet presAssocID="{AFDF982B-8255-46FC-848B-AFFC80FF8BD4}" presName="vert1" presStyleCnt="0"/>
      <dgm:spPr/>
    </dgm:pt>
    <dgm:pt modelId="{F78764A1-4CD5-7347-A105-C284B113CDA4}" type="pres">
      <dgm:prSet presAssocID="{01A92724-D3FE-4D16-9D41-0CF46BFF3133}" presName="thickLine" presStyleLbl="alignNode1" presStyleIdx="2" presStyleCnt="3"/>
      <dgm:spPr/>
    </dgm:pt>
    <dgm:pt modelId="{D7D80E58-4FE6-E146-97F2-D3FEED47028C}" type="pres">
      <dgm:prSet presAssocID="{01A92724-D3FE-4D16-9D41-0CF46BFF3133}" presName="horz1" presStyleCnt="0"/>
      <dgm:spPr/>
    </dgm:pt>
    <dgm:pt modelId="{8DD2FCFD-9F8C-944E-9754-85F6809AAE17}" type="pres">
      <dgm:prSet presAssocID="{01A92724-D3FE-4D16-9D41-0CF46BFF3133}" presName="tx1" presStyleLbl="revTx" presStyleIdx="2" presStyleCnt="3"/>
      <dgm:spPr/>
    </dgm:pt>
    <dgm:pt modelId="{A24B738D-D714-AA48-B6EB-546DF7D07FE0}" type="pres">
      <dgm:prSet presAssocID="{01A92724-D3FE-4D16-9D41-0CF46BFF3133}" presName="vert1" presStyleCnt="0"/>
      <dgm:spPr/>
    </dgm:pt>
  </dgm:ptLst>
  <dgm:cxnLst>
    <dgm:cxn modelId="{D1087107-F3F0-204B-94F3-6C94A15AE7F2}" type="presOf" srcId="{647698DD-B780-4983-8D81-B1D51AF78DDB}" destId="{0F3D0423-FCAD-DD46-BB28-B6E691E43371}" srcOrd="0" destOrd="0" presId="urn:microsoft.com/office/officeart/2008/layout/LinedList"/>
    <dgm:cxn modelId="{9044D01F-C7D0-41B7-B902-FBF3D26ED606}" srcId="{19E9393D-9CC6-49BA-B34A-92DA5F5E1FC8}" destId="{AFDF982B-8255-46FC-848B-AFFC80FF8BD4}" srcOrd="1" destOrd="0" parTransId="{A1F62C31-1C5E-456A-8F90-707C431C9427}" sibTransId="{99B7540B-E986-4ED7-9197-9E043EB6E067}"/>
    <dgm:cxn modelId="{B7B6C841-15BC-4676-9685-3C914A854530}" srcId="{19E9393D-9CC6-49BA-B34A-92DA5F5E1FC8}" destId="{01A92724-D3FE-4D16-9D41-0CF46BFF3133}" srcOrd="2" destOrd="0" parTransId="{29DBBA3C-997D-4317-9F82-87F4EDB6B822}" sibTransId="{853B99A5-67F6-47DD-9890-E0DF17B7333D}"/>
    <dgm:cxn modelId="{E6B22B60-4BCA-8244-AADB-0C16B4BB2B4D}" type="presOf" srcId="{01A92724-D3FE-4D16-9D41-0CF46BFF3133}" destId="{8DD2FCFD-9F8C-944E-9754-85F6809AAE17}" srcOrd="0" destOrd="0" presId="urn:microsoft.com/office/officeart/2008/layout/LinedList"/>
    <dgm:cxn modelId="{3EB2D360-7910-244A-AD62-8960287EB98C}" type="presOf" srcId="{AFDF982B-8255-46FC-848B-AFFC80FF8BD4}" destId="{6600BAFA-61E8-3945-9E65-E403BCACDFA6}" srcOrd="0" destOrd="0" presId="urn:microsoft.com/office/officeart/2008/layout/LinedList"/>
    <dgm:cxn modelId="{79080372-2B7D-BC4F-B818-4416E7702790}" type="presOf" srcId="{19E9393D-9CC6-49BA-B34A-92DA5F5E1FC8}" destId="{93C039BD-F6F9-1949-B393-3F35960DD42B}" srcOrd="0" destOrd="0" presId="urn:microsoft.com/office/officeart/2008/layout/LinedList"/>
    <dgm:cxn modelId="{C9B006DF-CE44-4648-B53C-D50D6B70706C}" srcId="{19E9393D-9CC6-49BA-B34A-92DA5F5E1FC8}" destId="{647698DD-B780-4983-8D81-B1D51AF78DDB}" srcOrd="0" destOrd="0" parTransId="{D841F570-D2F2-46E5-89BE-9561BB0AE5D9}" sibTransId="{D0D6786D-FB05-4E4B-92D4-18A776FC09EC}"/>
    <dgm:cxn modelId="{BCC34890-5793-B549-83FB-6616B60DC1BE}" type="presParOf" srcId="{93C039BD-F6F9-1949-B393-3F35960DD42B}" destId="{4F26C081-ED84-C64A-8F7E-A2890896EDCD}" srcOrd="0" destOrd="0" presId="urn:microsoft.com/office/officeart/2008/layout/LinedList"/>
    <dgm:cxn modelId="{97D97E7E-9FFE-F34C-86D9-F66AFDAE0B18}" type="presParOf" srcId="{93C039BD-F6F9-1949-B393-3F35960DD42B}" destId="{6C83176D-C4BA-4341-A69C-BB772E400B2A}" srcOrd="1" destOrd="0" presId="urn:microsoft.com/office/officeart/2008/layout/LinedList"/>
    <dgm:cxn modelId="{1305164F-B000-C541-8BB6-10D38F18CD90}" type="presParOf" srcId="{6C83176D-C4BA-4341-A69C-BB772E400B2A}" destId="{0F3D0423-FCAD-DD46-BB28-B6E691E43371}" srcOrd="0" destOrd="0" presId="urn:microsoft.com/office/officeart/2008/layout/LinedList"/>
    <dgm:cxn modelId="{11D822FB-F0C2-7448-AD40-A1C9F578635A}" type="presParOf" srcId="{6C83176D-C4BA-4341-A69C-BB772E400B2A}" destId="{38BBC6F0-7AB4-E14A-B968-26FC387DD148}" srcOrd="1" destOrd="0" presId="urn:microsoft.com/office/officeart/2008/layout/LinedList"/>
    <dgm:cxn modelId="{4E0AE8EE-F7EB-124D-8AA7-D9CB5A5AAA88}" type="presParOf" srcId="{93C039BD-F6F9-1949-B393-3F35960DD42B}" destId="{52B75364-8F4D-D845-ABFC-BE190666B666}" srcOrd="2" destOrd="0" presId="urn:microsoft.com/office/officeart/2008/layout/LinedList"/>
    <dgm:cxn modelId="{54364C8D-9EDE-2949-937A-F6D70B45D75A}" type="presParOf" srcId="{93C039BD-F6F9-1949-B393-3F35960DD42B}" destId="{D8E9ACAB-5DCD-8E45-8AFD-2948CE715BB3}" srcOrd="3" destOrd="0" presId="urn:microsoft.com/office/officeart/2008/layout/LinedList"/>
    <dgm:cxn modelId="{156DC3CB-FF9C-DD48-A988-50BF597BC273}" type="presParOf" srcId="{D8E9ACAB-5DCD-8E45-8AFD-2948CE715BB3}" destId="{6600BAFA-61E8-3945-9E65-E403BCACDFA6}" srcOrd="0" destOrd="0" presId="urn:microsoft.com/office/officeart/2008/layout/LinedList"/>
    <dgm:cxn modelId="{64B7758E-4AE9-A742-AB05-1FF211F793FD}" type="presParOf" srcId="{D8E9ACAB-5DCD-8E45-8AFD-2948CE715BB3}" destId="{7D019EAE-F624-3649-9430-BB43EFEEAEB9}" srcOrd="1" destOrd="0" presId="urn:microsoft.com/office/officeart/2008/layout/LinedList"/>
    <dgm:cxn modelId="{FF07F7C7-54F2-D04C-9C13-669A7C39C3FA}" type="presParOf" srcId="{93C039BD-F6F9-1949-B393-3F35960DD42B}" destId="{F78764A1-4CD5-7347-A105-C284B113CDA4}" srcOrd="4" destOrd="0" presId="urn:microsoft.com/office/officeart/2008/layout/LinedList"/>
    <dgm:cxn modelId="{49A06D00-B899-6D4F-8A47-F2893B68B2E7}" type="presParOf" srcId="{93C039BD-F6F9-1949-B393-3F35960DD42B}" destId="{D7D80E58-4FE6-E146-97F2-D3FEED47028C}" srcOrd="5" destOrd="0" presId="urn:microsoft.com/office/officeart/2008/layout/LinedList"/>
    <dgm:cxn modelId="{85A24EB5-227C-8143-8F9C-CE6CA6C72DA7}" type="presParOf" srcId="{D7D80E58-4FE6-E146-97F2-D3FEED47028C}" destId="{8DD2FCFD-9F8C-944E-9754-85F6809AAE17}" srcOrd="0" destOrd="0" presId="urn:microsoft.com/office/officeart/2008/layout/LinedList"/>
    <dgm:cxn modelId="{DFB92B1F-A252-C24F-86B9-39B6FECAED3C}" type="presParOf" srcId="{D7D80E58-4FE6-E146-97F2-D3FEED47028C}" destId="{A24B738D-D714-AA48-B6EB-546DF7D07F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EA7B0-E248-48C0-8D9F-F658BAAB167A}"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8362B87D-7025-4A33-BFDE-227F9A1A7415}">
      <dgm:prSet/>
      <dgm:spPr/>
      <dgm:t>
        <a:bodyPr/>
        <a:lstStyle/>
        <a:p>
          <a:r>
            <a:rPr lang="en-GB"/>
            <a:t>Work with your child to find what revision style works for them.</a:t>
          </a:r>
          <a:endParaRPr lang="en-US"/>
        </a:p>
      </dgm:t>
    </dgm:pt>
    <dgm:pt modelId="{505417FE-A4B3-4274-8D42-60C99E3E3082}" type="parTrans" cxnId="{5F3DE659-7EAA-4728-8D1F-27B3E308FA3E}">
      <dgm:prSet/>
      <dgm:spPr/>
      <dgm:t>
        <a:bodyPr/>
        <a:lstStyle/>
        <a:p>
          <a:endParaRPr lang="en-US"/>
        </a:p>
      </dgm:t>
    </dgm:pt>
    <dgm:pt modelId="{82D67BEF-ED1E-4F55-836F-7CD6760FF014}" type="sibTrans" cxnId="{5F3DE659-7EAA-4728-8D1F-27B3E308FA3E}">
      <dgm:prSet/>
      <dgm:spPr/>
      <dgm:t>
        <a:bodyPr/>
        <a:lstStyle/>
        <a:p>
          <a:endParaRPr lang="en-US"/>
        </a:p>
      </dgm:t>
    </dgm:pt>
    <dgm:pt modelId="{10DD8F2F-1A33-4CD1-9928-B01591172051}">
      <dgm:prSet/>
      <dgm:spPr/>
      <dgm:t>
        <a:bodyPr/>
        <a:lstStyle/>
        <a:p>
          <a:r>
            <a:rPr lang="en-GB"/>
            <a:t>Encourage your child to take revision breaks and find a balance between studying and doing things they find enjoyable and relaxing.</a:t>
          </a:r>
          <a:endParaRPr lang="en-US"/>
        </a:p>
      </dgm:t>
    </dgm:pt>
    <dgm:pt modelId="{39BCABF3-CB6A-469C-8C6B-2A4529AF7E80}" type="parTrans" cxnId="{54196AE0-1F8D-46DC-864F-420C01AF5A11}">
      <dgm:prSet/>
      <dgm:spPr/>
      <dgm:t>
        <a:bodyPr/>
        <a:lstStyle/>
        <a:p>
          <a:endParaRPr lang="en-US"/>
        </a:p>
      </dgm:t>
    </dgm:pt>
    <dgm:pt modelId="{0F17A0F3-8E0E-4042-8712-1D53235BC9FA}" type="sibTrans" cxnId="{54196AE0-1F8D-46DC-864F-420C01AF5A11}">
      <dgm:prSet/>
      <dgm:spPr/>
      <dgm:t>
        <a:bodyPr/>
        <a:lstStyle/>
        <a:p>
          <a:endParaRPr lang="en-US"/>
        </a:p>
      </dgm:t>
    </dgm:pt>
    <dgm:pt modelId="{1F2E7C5B-A7A7-4121-BBE0-B9BF8312F604}">
      <dgm:prSet/>
      <dgm:spPr/>
      <dgm:t>
        <a:bodyPr/>
        <a:lstStyle/>
        <a:p>
          <a:r>
            <a:rPr lang="en-GB"/>
            <a:t>Make sure they are eating and drinking at regular intervals.</a:t>
          </a:r>
          <a:endParaRPr lang="en-US"/>
        </a:p>
      </dgm:t>
    </dgm:pt>
    <dgm:pt modelId="{1D2EDCA8-4C7A-42AF-A9B3-5F45B652E533}" type="parTrans" cxnId="{24B394DE-BFD9-4121-B4E8-BE0838440AD8}">
      <dgm:prSet/>
      <dgm:spPr/>
      <dgm:t>
        <a:bodyPr/>
        <a:lstStyle/>
        <a:p>
          <a:endParaRPr lang="en-US"/>
        </a:p>
      </dgm:t>
    </dgm:pt>
    <dgm:pt modelId="{9B7B0C21-B191-4F64-8C0A-4A6E4A752EC9}" type="sibTrans" cxnId="{24B394DE-BFD9-4121-B4E8-BE0838440AD8}">
      <dgm:prSet/>
      <dgm:spPr/>
      <dgm:t>
        <a:bodyPr/>
        <a:lstStyle/>
        <a:p>
          <a:endParaRPr lang="en-US"/>
        </a:p>
      </dgm:t>
    </dgm:pt>
    <dgm:pt modelId="{D7063DA6-53B2-4BA7-934F-C16F1A2F0736}">
      <dgm:prSet/>
      <dgm:spPr/>
      <dgm:t>
        <a:bodyPr/>
        <a:lstStyle/>
        <a:p>
          <a:r>
            <a:rPr lang="en-GB"/>
            <a:t>Encourage them to take some time after revising to wind down. </a:t>
          </a:r>
          <a:endParaRPr lang="en-US"/>
        </a:p>
      </dgm:t>
    </dgm:pt>
    <dgm:pt modelId="{BC79E225-DF56-4CBD-9647-7C4B484AA235}" type="parTrans" cxnId="{66C8F40B-BFA8-45ED-B535-B16D8885356D}">
      <dgm:prSet/>
      <dgm:spPr/>
      <dgm:t>
        <a:bodyPr/>
        <a:lstStyle/>
        <a:p>
          <a:endParaRPr lang="en-US"/>
        </a:p>
      </dgm:t>
    </dgm:pt>
    <dgm:pt modelId="{64AF732C-FA2D-4047-ADF9-BE515AD25027}" type="sibTrans" cxnId="{66C8F40B-BFA8-45ED-B535-B16D8885356D}">
      <dgm:prSet/>
      <dgm:spPr/>
      <dgm:t>
        <a:bodyPr/>
        <a:lstStyle/>
        <a:p>
          <a:endParaRPr lang="en-US"/>
        </a:p>
      </dgm:t>
    </dgm:pt>
    <dgm:pt modelId="{62099080-18B5-474A-99B8-F299D635B59F}">
      <dgm:prSet/>
      <dgm:spPr/>
      <dgm:t>
        <a:bodyPr/>
        <a:lstStyle/>
        <a:p>
          <a:r>
            <a:rPr lang="en-GB"/>
            <a:t>Reassure them – reinforce that you are and will be proud of them no matter what happens.</a:t>
          </a:r>
          <a:endParaRPr lang="en-US"/>
        </a:p>
      </dgm:t>
    </dgm:pt>
    <dgm:pt modelId="{A75400D9-685C-4C93-B011-1BEA5AEB8DD0}" type="parTrans" cxnId="{329E9B46-A435-494C-98B9-54FE42C56F36}">
      <dgm:prSet/>
      <dgm:spPr/>
      <dgm:t>
        <a:bodyPr/>
        <a:lstStyle/>
        <a:p>
          <a:endParaRPr lang="en-US"/>
        </a:p>
      </dgm:t>
    </dgm:pt>
    <dgm:pt modelId="{819CB144-5253-47FD-8948-E1B594BADECD}" type="sibTrans" cxnId="{329E9B46-A435-494C-98B9-54FE42C56F36}">
      <dgm:prSet/>
      <dgm:spPr/>
      <dgm:t>
        <a:bodyPr/>
        <a:lstStyle/>
        <a:p>
          <a:endParaRPr lang="en-US"/>
        </a:p>
      </dgm:t>
    </dgm:pt>
    <dgm:pt modelId="{80732D02-A715-4EDA-99B5-292C4A3C505C}">
      <dgm:prSet/>
      <dgm:spPr/>
      <dgm:t>
        <a:bodyPr/>
        <a:lstStyle/>
        <a:p>
          <a:r>
            <a:rPr lang="en-GB"/>
            <a:t>Remain positive and hopeful!</a:t>
          </a:r>
          <a:endParaRPr lang="en-US"/>
        </a:p>
      </dgm:t>
    </dgm:pt>
    <dgm:pt modelId="{623273DC-00ED-40DC-8A25-C43E2B234488}" type="parTrans" cxnId="{18809B02-76F2-4DCB-B257-8C632B48F352}">
      <dgm:prSet/>
      <dgm:spPr/>
      <dgm:t>
        <a:bodyPr/>
        <a:lstStyle/>
        <a:p>
          <a:endParaRPr lang="en-US"/>
        </a:p>
      </dgm:t>
    </dgm:pt>
    <dgm:pt modelId="{9A548A5C-4E22-46E5-ADF0-AA75BDF3A13D}" type="sibTrans" cxnId="{18809B02-76F2-4DCB-B257-8C632B48F352}">
      <dgm:prSet/>
      <dgm:spPr/>
      <dgm:t>
        <a:bodyPr/>
        <a:lstStyle/>
        <a:p>
          <a:endParaRPr lang="en-US"/>
        </a:p>
      </dgm:t>
    </dgm:pt>
    <dgm:pt modelId="{22FB782E-D03D-4CD2-ACBB-340781136611}">
      <dgm:prSet/>
      <dgm:spPr/>
      <dgm:t>
        <a:bodyPr/>
        <a:lstStyle/>
        <a:p>
          <a:r>
            <a:rPr lang="en-GB"/>
            <a:t>Plan a treat or an activity together to mark the end of the exams.</a:t>
          </a:r>
          <a:endParaRPr lang="en-US"/>
        </a:p>
      </dgm:t>
    </dgm:pt>
    <dgm:pt modelId="{550D8FFF-4E3D-4EA8-8F8D-EE5E7E288CB1}" type="parTrans" cxnId="{63934E6F-F8FC-4BE6-80FE-258E0CBB11EC}">
      <dgm:prSet/>
      <dgm:spPr/>
      <dgm:t>
        <a:bodyPr/>
        <a:lstStyle/>
        <a:p>
          <a:endParaRPr lang="en-US"/>
        </a:p>
      </dgm:t>
    </dgm:pt>
    <dgm:pt modelId="{5528C524-8835-4CA6-99BF-538C18CD9168}" type="sibTrans" cxnId="{63934E6F-F8FC-4BE6-80FE-258E0CBB11EC}">
      <dgm:prSet/>
      <dgm:spPr/>
      <dgm:t>
        <a:bodyPr/>
        <a:lstStyle/>
        <a:p>
          <a:endParaRPr lang="en-US"/>
        </a:p>
      </dgm:t>
    </dgm:pt>
    <dgm:pt modelId="{8F20AD63-EBAC-4AEB-9DDA-3CE82A07DFA7}">
      <dgm:prSet/>
      <dgm:spPr/>
      <dgm:t>
        <a:bodyPr/>
        <a:lstStyle/>
        <a:p>
          <a:r>
            <a:rPr lang="en-GB"/>
            <a:t>Set aside one to one time so that they can talk to you about any worries.</a:t>
          </a:r>
          <a:endParaRPr lang="en-US"/>
        </a:p>
      </dgm:t>
    </dgm:pt>
    <dgm:pt modelId="{C66F62E5-D3BB-4934-BF9D-1F9A90927143}" type="parTrans" cxnId="{67CFDEB9-89E5-49C8-AAF3-D8A77720042F}">
      <dgm:prSet/>
      <dgm:spPr/>
      <dgm:t>
        <a:bodyPr/>
        <a:lstStyle/>
        <a:p>
          <a:endParaRPr lang="en-US"/>
        </a:p>
      </dgm:t>
    </dgm:pt>
    <dgm:pt modelId="{3A4054E4-0FD0-44A1-9C9C-58B846D8A688}" type="sibTrans" cxnId="{67CFDEB9-89E5-49C8-AAF3-D8A77720042F}">
      <dgm:prSet/>
      <dgm:spPr/>
      <dgm:t>
        <a:bodyPr/>
        <a:lstStyle/>
        <a:p>
          <a:endParaRPr lang="en-US"/>
        </a:p>
      </dgm:t>
    </dgm:pt>
    <dgm:pt modelId="{DA5D670E-8B0F-473E-A380-51E18CF6126F}">
      <dgm:prSet/>
      <dgm:spPr/>
      <dgm:t>
        <a:bodyPr/>
        <a:lstStyle/>
        <a:p>
          <a:r>
            <a:rPr lang="en-GB"/>
            <a:t>Let them know their feelings are valid and normal, but also offer support and solutions where possible.</a:t>
          </a:r>
          <a:endParaRPr lang="en-US"/>
        </a:p>
      </dgm:t>
    </dgm:pt>
    <dgm:pt modelId="{9B6A7196-42EA-4E05-9612-A9ED884BCFA5}" type="parTrans" cxnId="{A6D53A78-8C68-4FF2-8962-ED47B133043E}">
      <dgm:prSet/>
      <dgm:spPr/>
      <dgm:t>
        <a:bodyPr/>
        <a:lstStyle/>
        <a:p>
          <a:endParaRPr lang="en-US"/>
        </a:p>
      </dgm:t>
    </dgm:pt>
    <dgm:pt modelId="{B96E569C-7D98-4BE4-BDD7-8F60904C7BE4}" type="sibTrans" cxnId="{A6D53A78-8C68-4FF2-8962-ED47B133043E}">
      <dgm:prSet/>
      <dgm:spPr/>
      <dgm:t>
        <a:bodyPr/>
        <a:lstStyle/>
        <a:p>
          <a:endParaRPr lang="en-US"/>
        </a:p>
      </dgm:t>
    </dgm:pt>
    <dgm:pt modelId="{B847AC88-247F-4BB1-BF94-8C7E2846CA2C}">
      <dgm:prSet/>
      <dgm:spPr/>
      <dgm:t>
        <a:bodyPr/>
        <a:lstStyle/>
        <a:p>
          <a:r>
            <a:rPr lang="en-GB"/>
            <a:t>Anxiety is often worst at night and this means it is useful to encourage a good bedtime routine.</a:t>
          </a:r>
          <a:endParaRPr lang="en-US"/>
        </a:p>
      </dgm:t>
    </dgm:pt>
    <dgm:pt modelId="{0E9DA9EF-FF25-4583-8546-BE06E879DA33}" type="parTrans" cxnId="{1CF86559-E194-46C5-9242-407854E0877B}">
      <dgm:prSet/>
      <dgm:spPr/>
      <dgm:t>
        <a:bodyPr/>
        <a:lstStyle/>
        <a:p>
          <a:endParaRPr lang="en-US"/>
        </a:p>
      </dgm:t>
    </dgm:pt>
    <dgm:pt modelId="{3FEBDE29-7DF3-4700-849F-68FFA5DC710E}" type="sibTrans" cxnId="{1CF86559-E194-46C5-9242-407854E0877B}">
      <dgm:prSet/>
      <dgm:spPr/>
      <dgm:t>
        <a:bodyPr/>
        <a:lstStyle/>
        <a:p>
          <a:endParaRPr lang="en-US"/>
        </a:p>
      </dgm:t>
    </dgm:pt>
    <dgm:pt modelId="{DECF7F0F-2C17-461E-B594-166F60DD7E1E}">
      <dgm:prSet/>
      <dgm:spPr/>
      <dgm:t>
        <a:bodyPr/>
        <a:lstStyle/>
        <a:p>
          <a:r>
            <a:rPr lang="en-GB"/>
            <a:t>Work with them to develop relaxation techniques.</a:t>
          </a:r>
          <a:endParaRPr lang="en-US"/>
        </a:p>
      </dgm:t>
    </dgm:pt>
    <dgm:pt modelId="{670CF7FF-1828-484F-A8D4-7DABCBDBE850}" type="parTrans" cxnId="{D23BEE89-8068-46BB-BF08-DDD519A52311}">
      <dgm:prSet/>
      <dgm:spPr/>
      <dgm:t>
        <a:bodyPr/>
        <a:lstStyle/>
        <a:p>
          <a:endParaRPr lang="en-US"/>
        </a:p>
      </dgm:t>
    </dgm:pt>
    <dgm:pt modelId="{20046963-7687-4D18-AB86-322C9839D5A1}" type="sibTrans" cxnId="{D23BEE89-8068-46BB-BF08-DDD519A52311}">
      <dgm:prSet/>
      <dgm:spPr/>
      <dgm:t>
        <a:bodyPr/>
        <a:lstStyle/>
        <a:p>
          <a:endParaRPr lang="en-US"/>
        </a:p>
      </dgm:t>
    </dgm:pt>
    <dgm:pt modelId="{9ABEEAEE-D9C1-44A7-8FC7-14A8C15D9EF1}">
      <dgm:prSet/>
      <dgm:spPr/>
      <dgm:t>
        <a:bodyPr/>
        <a:lstStyle/>
        <a:p>
          <a:r>
            <a:rPr lang="en-GB"/>
            <a:t>If anxiety and stress start impacting their day-to-day life, seek help from your GP.</a:t>
          </a:r>
          <a:endParaRPr lang="en-US"/>
        </a:p>
      </dgm:t>
    </dgm:pt>
    <dgm:pt modelId="{AD7CE9AD-8EF4-4439-88D2-76937E8EB319}" type="parTrans" cxnId="{603C826E-3DBF-4FEA-9D36-919FB06BB045}">
      <dgm:prSet/>
      <dgm:spPr/>
      <dgm:t>
        <a:bodyPr/>
        <a:lstStyle/>
        <a:p>
          <a:endParaRPr lang="en-US"/>
        </a:p>
      </dgm:t>
    </dgm:pt>
    <dgm:pt modelId="{4CCEF3F1-1740-4C1E-91DF-F6855BAF44CB}" type="sibTrans" cxnId="{603C826E-3DBF-4FEA-9D36-919FB06BB045}">
      <dgm:prSet/>
      <dgm:spPr/>
      <dgm:t>
        <a:bodyPr/>
        <a:lstStyle/>
        <a:p>
          <a:endParaRPr lang="en-US"/>
        </a:p>
      </dgm:t>
    </dgm:pt>
    <dgm:pt modelId="{FF3B923F-7D9B-408B-9F47-6EFB4FD95896}" type="pres">
      <dgm:prSet presAssocID="{659EA7B0-E248-48C0-8D9F-F658BAAB167A}" presName="diagram" presStyleCnt="0">
        <dgm:presLayoutVars>
          <dgm:dir/>
          <dgm:resizeHandles val="exact"/>
        </dgm:presLayoutVars>
      </dgm:prSet>
      <dgm:spPr/>
    </dgm:pt>
    <dgm:pt modelId="{482F49FB-2B48-4EC1-B5C9-947B0ED98A66}" type="pres">
      <dgm:prSet presAssocID="{8362B87D-7025-4A33-BFDE-227F9A1A7415}" presName="node" presStyleLbl="node1" presStyleIdx="0" presStyleCnt="12">
        <dgm:presLayoutVars>
          <dgm:bulletEnabled val="1"/>
        </dgm:presLayoutVars>
      </dgm:prSet>
      <dgm:spPr/>
    </dgm:pt>
    <dgm:pt modelId="{508DAC7F-D19F-428E-BBBD-5E22D311BA6A}" type="pres">
      <dgm:prSet presAssocID="{82D67BEF-ED1E-4F55-836F-7CD6760FF014}" presName="sibTrans" presStyleCnt="0"/>
      <dgm:spPr/>
    </dgm:pt>
    <dgm:pt modelId="{FFA78E37-AF09-4350-B81D-7BEC53605CBA}" type="pres">
      <dgm:prSet presAssocID="{10DD8F2F-1A33-4CD1-9928-B01591172051}" presName="node" presStyleLbl="node1" presStyleIdx="1" presStyleCnt="12">
        <dgm:presLayoutVars>
          <dgm:bulletEnabled val="1"/>
        </dgm:presLayoutVars>
      </dgm:prSet>
      <dgm:spPr/>
    </dgm:pt>
    <dgm:pt modelId="{6257373A-0D47-403C-B2F3-057F8517F6F8}" type="pres">
      <dgm:prSet presAssocID="{0F17A0F3-8E0E-4042-8712-1D53235BC9FA}" presName="sibTrans" presStyleCnt="0"/>
      <dgm:spPr/>
    </dgm:pt>
    <dgm:pt modelId="{45BC2960-7E85-44FA-8CE8-F49F0ADA8B9E}" type="pres">
      <dgm:prSet presAssocID="{1F2E7C5B-A7A7-4121-BBE0-B9BF8312F604}" presName="node" presStyleLbl="node1" presStyleIdx="2" presStyleCnt="12">
        <dgm:presLayoutVars>
          <dgm:bulletEnabled val="1"/>
        </dgm:presLayoutVars>
      </dgm:prSet>
      <dgm:spPr/>
    </dgm:pt>
    <dgm:pt modelId="{2A794D99-5485-4AFA-A175-BC5CD7163F47}" type="pres">
      <dgm:prSet presAssocID="{9B7B0C21-B191-4F64-8C0A-4A6E4A752EC9}" presName="sibTrans" presStyleCnt="0"/>
      <dgm:spPr/>
    </dgm:pt>
    <dgm:pt modelId="{EA07FDDD-8228-4A40-AA7C-897EF0602414}" type="pres">
      <dgm:prSet presAssocID="{D7063DA6-53B2-4BA7-934F-C16F1A2F0736}" presName="node" presStyleLbl="node1" presStyleIdx="3" presStyleCnt="12">
        <dgm:presLayoutVars>
          <dgm:bulletEnabled val="1"/>
        </dgm:presLayoutVars>
      </dgm:prSet>
      <dgm:spPr/>
    </dgm:pt>
    <dgm:pt modelId="{F470FEB6-343B-4D3B-96A2-03CE7328A876}" type="pres">
      <dgm:prSet presAssocID="{64AF732C-FA2D-4047-ADF9-BE515AD25027}" presName="sibTrans" presStyleCnt="0"/>
      <dgm:spPr/>
    </dgm:pt>
    <dgm:pt modelId="{3FB6CCEC-F29D-4CBE-9C22-ED5D29C81238}" type="pres">
      <dgm:prSet presAssocID="{62099080-18B5-474A-99B8-F299D635B59F}" presName="node" presStyleLbl="node1" presStyleIdx="4" presStyleCnt="12">
        <dgm:presLayoutVars>
          <dgm:bulletEnabled val="1"/>
        </dgm:presLayoutVars>
      </dgm:prSet>
      <dgm:spPr/>
    </dgm:pt>
    <dgm:pt modelId="{27F3A903-ABB4-4E01-A768-5929FAB7A2F1}" type="pres">
      <dgm:prSet presAssocID="{819CB144-5253-47FD-8948-E1B594BADECD}" presName="sibTrans" presStyleCnt="0"/>
      <dgm:spPr/>
    </dgm:pt>
    <dgm:pt modelId="{5C153AA0-E516-4CCC-B8BB-55315C213831}" type="pres">
      <dgm:prSet presAssocID="{80732D02-A715-4EDA-99B5-292C4A3C505C}" presName="node" presStyleLbl="node1" presStyleIdx="5" presStyleCnt="12">
        <dgm:presLayoutVars>
          <dgm:bulletEnabled val="1"/>
        </dgm:presLayoutVars>
      </dgm:prSet>
      <dgm:spPr/>
    </dgm:pt>
    <dgm:pt modelId="{2D95FFA5-5723-459C-8598-ABBCEBEBC1D7}" type="pres">
      <dgm:prSet presAssocID="{9A548A5C-4E22-46E5-ADF0-AA75BDF3A13D}" presName="sibTrans" presStyleCnt="0"/>
      <dgm:spPr/>
    </dgm:pt>
    <dgm:pt modelId="{08B90216-846D-4E08-90F3-BC3A262B6E8D}" type="pres">
      <dgm:prSet presAssocID="{22FB782E-D03D-4CD2-ACBB-340781136611}" presName="node" presStyleLbl="node1" presStyleIdx="6" presStyleCnt="12">
        <dgm:presLayoutVars>
          <dgm:bulletEnabled val="1"/>
        </dgm:presLayoutVars>
      </dgm:prSet>
      <dgm:spPr/>
    </dgm:pt>
    <dgm:pt modelId="{8ADA8C45-99D3-489C-A20F-401B8D0A638C}" type="pres">
      <dgm:prSet presAssocID="{5528C524-8835-4CA6-99BF-538C18CD9168}" presName="sibTrans" presStyleCnt="0"/>
      <dgm:spPr/>
    </dgm:pt>
    <dgm:pt modelId="{53D233B3-BE7F-4EFA-8492-2E009616919F}" type="pres">
      <dgm:prSet presAssocID="{8F20AD63-EBAC-4AEB-9DDA-3CE82A07DFA7}" presName="node" presStyleLbl="node1" presStyleIdx="7" presStyleCnt="12">
        <dgm:presLayoutVars>
          <dgm:bulletEnabled val="1"/>
        </dgm:presLayoutVars>
      </dgm:prSet>
      <dgm:spPr/>
    </dgm:pt>
    <dgm:pt modelId="{F1D67A62-D424-482C-B663-DF48EF59F6DC}" type="pres">
      <dgm:prSet presAssocID="{3A4054E4-0FD0-44A1-9C9C-58B846D8A688}" presName="sibTrans" presStyleCnt="0"/>
      <dgm:spPr/>
    </dgm:pt>
    <dgm:pt modelId="{EF806618-0159-4AE2-A263-234D2A1328BB}" type="pres">
      <dgm:prSet presAssocID="{DA5D670E-8B0F-473E-A380-51E18CF6126F}" presName="node" presStyleLbl="node1" presStyleIdx="8" presStyleCnt="12">
        <dgm:presLayoutVars>
          <dgm:bulletEnabled val="1"/>
        </dgm:presLayoutVars>
      </dgm:prSet>
      <dgm:spPr/>
    </dgm:pt>
    <dgm:pt modelId="{A4BF7C35-BF95-4D46-8933-C2E385A1A9DD}" type="pres">
      <dgm:prSet presAssocID="{B96E569C-7D98-4BE4-BDD7-8F60904C7BE4}" presName="sibTrans" presStyleCnt="0"/>
      <dgm:spPr/>
    </dgm:pt>
    <dgm:pt modelId="{9BA91014-A395-4ABD-82E0-CE80606E1274}" type="pres">
      <dgm:prSet presAssocID="{B847AC88-247F-4BB1-BF94-8C7E2846CA2C}" presName="node" presStyleLbl="node1" presStyleIdx="9" presStyleCnt="12">
        <dgm:presLayoutVars>
          <dgm:bulletEnabled val="1"/>
        </dgm:presLayoutVars>
      </dgm:prSet>
      <dgm:spPr/>
    </dgm:pt>
    <dgm:pt modelId="{C9655EB6-797A-4D1A-A928-6B282AD45B31}" type="pres">
      <dgm:prSet presAssocID="{3FEBDE29-7DF3-4700-849F-68FFA5DC710E}" presName="sibTrans" presStyleCnt="0"/>
      <dgm:spPr/>
    </dgm:pt>
    <dgm:pt modelId="{44416408-DB3C-4E1E-909A-132776C0E415}" type="pres">
      <dgm:prSet presAssocID="{DECF7F0F-2C17-461E-B594-166F60DD7E1E}" presName="node" presStyleLbl="node1" presStyleIdx="10" presStyleCnt="12">
        <dgm:presLayoutVars>
          <dgm:bulletEnabled val="1"/>
        </dgm:presLayoutVars>
      </dgm:prSet>
      <dgm:spPr/>
    </dgm:pt>
    <dgm:pt modelId="{CE097413-51AE-4563-A5B0-5A6AF2C1ECEE}" type="pres">
      <dgm:prSet presAssocID="{20046963-7687-4D18-AB86-322C9839D5A1}" presName="sibTrans" presStyleCnt="0"/>
      <dgm:spPr/>
    </dgm:pt>
    <dgm:pt modelId="{6E557518-9780-4ADA-BC74-3A2BEE5D2FA8}" type="pres">
      <dgm:prSet presAssocID="{9ABEEAEE-D9C1-44A7-8FC7-14A8C15D9EF1}" presName="node" presStyleLbl="node1" presStyleIdx="11" presStyleCnt="12">
        <dgm:presLayoutVars>
          <dgm:bulletEnabled val="1"/>
        </dgm:presLayoutVars>
      </dgm:prSet>
      <dgm:spPr/>
    </dgm:pt>
  </dgm:ptLst>
  <dgm:cxnLst>
    <dgm:cxn modelId="{18809B02-76F2-4DCB-B257-8C632B48F352}" srcId="{659EA7B0-E248-48C0-8D9F-F658BAAB167A}" destId="{80732D02-A715-4EDA-99B5-292C4A3C505C}" srcOrd="5" destOrd="0" parTransId="{623273DC-00ED-40DC-8A25-C43E2B234488}" sibTransId="{9A548A5C-4E22-46E5-ADF0-AA75BDF3A13D}"/>
    <dgm:cxn modelId="{4D4C250B-4ECD-4FF8-A8C2-877ED741F834}" type="presOf" srcId="{DECF7F0F-2C17-461E-B594-166F60DD7E1E}" destId="{44416408-DB3C-4E1E-909A-132776C0E415}" srcOrd="0" destOrd="0" presId="urn:microsoft.com/office/officeart/2005/8/layout/default"/>
    <dgm:cxn modelId="{66C8F40B-BFA8-45ED-B535-B16D8885356D}" srcId="{659EA7B0-E248-48C0-8D9F-F658BAAB167A}" destId="{D7063DA6-53B2-4BA7-934F-C16F1A2F0736}" srcOrd="3" destOrd="0" parTransId="{BC79E225-DF56-4CBD-9647-7C4B484AA235}" sibTransId="{64AF732C-FA2D-4047-ADF9-BE515AD25027}"/>
    <dgm:cxn modelId="{4121FF1C-B517-4E9F-BB95-657E79775ECE}" type="presOf" srcId="{80732D02-A715-4EDA-99B5-292C4A3C505C}" destId="{5C153AA0-E516-4CCC-B8BB-55315C213831}" srcOrd="0" destOrd="0" presId="urn:microsoft.com/office/officeart/2005/8/layout/default"/>
    <dgm:cxn modelId="{A8D4E727-F4B6-4AA1-A2DB-BBC33B44A4E4}" type="presOf" srcId="{22FB782E-D03D-4CD2-ACBB-340781136611}" destId="{08B90216-846D-4E08-90F3-BC3A262B6E8D}" srcOrd="0" destOrd="0" presId="urn:microsoft.com/office/officeart/2005/8/layout/default"/>
    <dgm:cxn modelId="{329E9B46-A435-494C-98B9-54FE42C56F36}" srcId="{659EA7B0-E248-48C0-8D9F-F658BAAB167A}" destId="{62099080-18B5-474A-99B8-F299D635B59F}" srcOrd="4" destOrd="0" parTransId="{A75400D9-685C-4C93-B011-1BEA5AEB8DD0}" sibTransId="{819CB144-5253-47FD-8948-E1B594BADECD}"/>
    <dgm:cxn modelId="{8A85C14D-D7E2-4E0C-9264-21B10124A4D9}" type="presOf" srcId="{B847AC88-247F-4BB1-BF94-8C7E2846CA2C}" destId="{9BA91014-A395-4ABD-82E0-CE80606E1274}" srcOrd="0" destOrd="0" presId="urn:microsoft.com/office/officeart/2005/8/layout/default"/>
    <dgm:cxn modelId="{1CF86559-E194-46C5-9242-407854E0877B}" srcId="{659EA7B0-E248-48C0-8D9F-F658BAAB167A}" destId="{B847AC88-247F-4BB1-BF94-8C7E2846CA2C}" srcOrd="9" destOrd="0" parTransId="{0E9DA9EF-FF25-4583-8546-BE06E879DA33}" sibTransId="{3FEBDE29-7DF3-4700-849F-68FFA5DC710E}"/>
    <dgm:cxn modelId="{5F3DE659-7EAA-4728-8D1F-27B3E308FA3E}" srcId="{659EA7B0-E248-48C0-8D9F-F658BAAB167A}" destId="{8362B87D-7025-4A33-BFDE-227F9A1A7415}" srcOrd="0" destOrd="0" parTransId="{505417FE-A4B3-4274-8D42-60C99E3E3082}" sibTransId="{82D67BEF-ED1E-4F55-836F-7CD6760FF014}"/>
    <dgm:cxn modelId="{6B5E5D5F-5F3E-41B0-9F29-08EAE4FB57C3}" type="presOf" srcId="{DA5D670E-8B0F-473E-A380-51E18CF6126F}" destId="{EF806618-0159-4AE2-A263-234D2A1328BB}" srcOrd="0" destOrd="0" presId="urn:microsoft.com/office/officeart/2005/8/layout/default"/>
    <dgm:cxn modelId="{B0E0D96A-6C06-4689-9DCA-E20439722A20}" type="presOf" srcId="{8F20AD63-EBAC-4AEB-9DDA-3CE82A07DFA7}" destId="{53D233B3-BE7F-4EFA-8492-2E009616919F}" srcOrd="0" destOrd="0" presId="urn:microsoft.com/office/officeart/2005/8/layout/default"/>
    <dgm:cxn modelId="{603C826E-3DBF-4FEA-9D36-919FB06BB045}" srcId="{659EA7B0-E248-48C0-8D9F-F658BAAB167A}" destId="{9ABEEAEE-D9C1-44A7-8FC7-14A8C15D9EF1}" srcOrd="11" destOrd="0" parTransId="{AD7CE9AD-8EF4-4439-88D2-76937E8EB319}" sibTransId="{4CCEF3F1-1740-4C1E-91DF-F6855BAF44CB}"/>
    <dgm:cxn modelId="{63934E6F-F8FC-4BE6-80FE-258E0CBB11EC}" srcId="{659EA7B0-E248-48C0-8D9F-F658BAAB167A}" destId="{22FB782E-D03D-4CD2-ACBB-340781136611}" srcOrd="6" destOrd="0" parTransId="{550D8FFF-4E3D-4EA8-8F8D-EE5E7E288CB1}" sibTransId="{5528C524-8835-4CA6-99BF-538C18CD9168}"/>
    <dgm:cxn modelId="{AA379776-472D-4E4B-8BD6-9DC8FFC7DA67}" type="presOf" srcId="{1F2E7C5B-A7A7-4121-BBE0-B9BF8312F604}" destId="{45BC2960-7E85-44FA-8CE8-F49F0ADA8B9E}" srcOrd="0" destOrd="0" presId="urn:microsoft.com/office/officeart/2005/8/layout/default"/>
    <dgm:cxn modelId="{A6D53A78-8C68-4FF2-8962-ED47B133043E}" srcId="{659EA7B0-E248-48C0-8D9F-F658BAAB167A}" destId="{DA5D670E-8B0F-473E-A380-51E18CF6126F}" srcOrd="8" destOrd="0" parTransId="{9B6A7196-42EA-4E05-9612-A9ED884BCFA5}" sibTransId="{B96E569C-7D98-4BE4-BDD7-8F60904C7BE4}"/>
    <dgm:cxn modelId="{D23BEE89-8068-46BB-BF08-DDD519A52311}" srcId="{659EA7B0-E248-48C0-8D9F-F658BAAB167A}" destId="{DECF7F0F-2C17-461E-B594-166F60DD7E1E}" srcOrd="10" destOrd="0" parTransId="{670CF7FF-1828-484F-A8D4-7DABCBDBE850}" sibTransId="{20046963-7687-4D18-AB86-322C9839D5A1}"/>
    <dgm:cxn modelId="{5FECACA0-2B80-44AB-9134-CB8A015D9203}" type="presOf" srcId="{659EA7B0-E248-48C0-8D9F-F658BAAB167A}" destId="{FF3B923F-7D9B-408B-9F47-6EFB4FD95896}" srcOrd="0" destOrd="0" presId="urn:microsoft.com/office/officeart/2005/8/layout/default"/>
    <dgm:cxn modelId="{5F29DBAB-92A6-44B3-B832-55B4742AC3AA}" type="presOf" srcId="{8362B87D-7025-4A33-BFDE-227F9A1A7415}" destId="{482F49FB-2B48-4EC1-B5C9-947B0ED98A66}" srcOrd="0" destOrd="0" presId="urn:microsoft.com/office/officeart/2005/8/layout/default"/>
    <dgm:cxn modelId="{67CFDEB9-89E5-49C8-AAF3-D8A77720042F}" srcId="{659EA7B0-E248-48C0-8D9F-F658BAAB167A}" destId="{8F20AD63-EBAC-4AEB-9DDA-3CE82A07DFA7}" srcOrd="7" destOrd="0" parTransId="{C66F62E5-D3BB-4934-BF9D-1F9A90927143}" sibTransId="{3A4054E4-0FD0-44A1-9C9C-58B846D8A688}"/>
    <dgm:cxn modelId="{12FFBEC9-4D8E-42EB-AB71-6D79DEC51D77}" type="presOf" srcId="{62099080-18B5-474A-99B8-F299D635B59F}" destId="{3FB6CCEC-F29D-4CBE-9C22-ED5D29C81238}" srcOrd="0" destOrd="0" presId="urn:microsoft.com/office/officeart/2005/8/layout/default"/>
    <dgm:cxn modelId="{01ED8BDA-EE14-4DE0-94B6-74C256C70284}" type="presOf" srcId="{9ABEEAEE-D9C1-44A7-8FC7-14A8C15D9EF1}" destId="{6E557518-9780-4ADA-BC74-3A2BEE5D2FA8}" srcOrd="0" destOrd="0" presId="urn:microsoft.com/office/officeart/2005/8/layout/default"/>
    <dgm:cxn modelId="{24B394DE-BFD9-4121-B4E8-BE0838440AD8}" srcId="{659EA7B0-E248-48C0-8D9F-F658BAAB167A}" destId="{1F2E7C5B-A7A7-4121-BBE0-B9BF8312F604}" srcOrd="2" destOrd="0" parTransId="{1D2EDCA8-4C7A-42AF-A9B3-5F45B652E533}" sibTransId="{9B7B0C21-B191-4F64-8C0A-4A6E4A752EC9}"/>
    <dgm:cxn modelId="{54196AE0-1F8D-46DC-864F-420C01AF5A11}" srcId="{659EA7B0-E248-48C0-8D9F-F658BAAB167A}" destId="{10DD8F2F-1A33-4CD1-9928-B01591172051}" srcOrd="1" destOrd="0" parTransId="{39BCABF3-CB6A-469C-8C6B-2A4529AF7E80}" sibTransId="{0F17A0F3-8E0E-4042-8712-1D53235BC9FA}"/>
    <dgm:cxn modelId="{6D93F9E3-245F-402D-88FC-92FAC3795C5C}" type="presOf" srcId="{D7063DA6-53B2-4BA7-934F-C16F1A2F0736}" destId="{EA07FDDD-8228-4A40-AA7C-897EF0602414}" srcOrd="0" destOrd="0" presId="urn:microsoft.com/office/officeart/2005/8/layout/default"/>
    <dgm:cxn modelId="{C991FEFF-5739-4219-BCEB-0041AA0D6E23}" type="presOf" srcId="{10DD8F2F-1A33-4CD1-9928-B01591172051}" destId="{FFA78E37-AF09-4350-B81D-7BEC53605CBA}" srcOrd="0" destOrd="0" presId="urn:microsoft.com/office/officeart/2005/8/layout/default"/>
    <dgm:cxn modelId="{DBDBDC00-9F54-4CCB-8E2E-F7191F0DB4FE}" type="presParOf" srcId="{FF3B923F-7D9B-408B-9F47-6EFB4FD95896}" destId="{482F49FB-2B48-4EC1-B5C9-947B0ED98A66}" srcOrd="0" destOrd="0" presId="urn:microsoft.com/office/officeart/2005/8/layout/default"/>
    <dgm:cxn modelId="{0B6577CD-EC9D-4C52-86FE-D1B17DB34BF8}" type="presParOf" srcId="{FF3B923F-7D9B-408B-9F47-6EFB4FD95896}" destId="{508DAC7F-D19F-428E-BBBD-5E22D311BA6A}" srcOrd="1" destOrd="0" presId="urn:microsoft.com/office/officeart/2005/8/layout/default"/>
    <dgm:cxn modelId="{28E51A58-3967-42BD-82B4-95A9C051CBB5}" type="presParOf" srcId="{FF3B923F-7D9B-408B-9F47-6EFB4FD95896}" destId="{FFA78E37-AF09-4350-B81D-7BEC53605CBA}" srcOrd="2" destOrd="0" presId="urn:microsoft.com/office/officeart/2005/8/layout/default"/>
    <dgm:cxn modelId="{913DD545-1DE5-4E5B-95FD-528D28E2C869}" type="presParOf" srcId="{FF3B923F-7D9B-408B-9F47-6EFB4FD95896}" destId="{6257373A-0D47-403C-B2F3-057F8517F6F8}" srcOrd="3" destOrd="0" presId="urn:microsoft.com/office/officeart/2005/8/layout/default"/>
    <dgm:cxn modelId="{86C36C16-0958-4AF3-A831-A461454BA3A4}" type="presParOf" srcId="{FF3B923F-7D9B-408B-9F47-6EFB4FD95896}" destId="{45BC2960-7E85-44FA-8CE8-F49F0ADA8B9E}" srcOrd="4" destOrd="0" presId="urn:microsoft.com/office/officeart/2005/8/layout/default"/>
    <dgm:cxn modelId="{1B9D4272-5C4F-403C-BDA7-0BB59BCC43B1}" type="presParOf" srcId="{FF3B923F-7D9B-408B-9F47-6EFB4FD95896}" destId="{2A794D99-5485-4AFA-A175-BC5CD7163F47}" srcOrd="5" destOrd="0" presId="urn:microsoft.com/office/officeart/2005/8/layout/default"/>
    <dgm:cxn modelId="{7EF7D8E3-97E6-4FFF-88E2-C8820AC051D2}" type="presParOf" srcId="{FF3B923F-7D9B-408B-9F47-6EFB4FD95896}" destId="{EA07FDDD-8228-4A40-AA7C-897EF0602414}" srcOrd="6" destOrd="0" presId="urn:microsoft.com/office/officeart/2005/8/layout/default"/>
    <dgm:cxn modelId="{B04BCCEE-E964-4FB5-9080-C13B94299358}" type="presParOf" srcId="{FF3B923F-7D9B-408B-9F47-6EFB4FD95896}" destId="{F470FEB6-343B-4D3B-96A2-03CE7328A876}" srcOrd="7" destOrd="0" presId="urn:microsoft.com/office/officeart/2005/8/layout/default"/>
    <dgm:cxn modelId="{4B63241E-B9EE-402D-BD24-E5035E598147}" type="presParOf" srcId="{FF3B923F-7D9B-408B-9F47-6EFB4FD95896}" destId="{3FB6CCEC-F29D-4CBE-9C22-ED5D29C81238}" srcOrd="8" destOrd="0" presId="urn:microsoft.com/office/officeart/2005/8/layout/default"/>
    <dgm:cxn modelId="{17B7B0C6-F493-4C83-BFDF-B25089CC6E49}" type="presParOf" srcId="{FF3B923F-7D9B-408B-9F47-6EFB4FD95896}" destId="{27F3A903-ABB4-4E01-A768-5929FAB7A2F1}" srcOrd="9" destOrd="0" presId="urn:microsoft.com/office/officeart/2005/8/layout/default"/>
    <dgm:cxn modelId="{57C96C9A-1FC7-4CC3-8BA5-38020AA81D4D}" type="presParOf" srcId="{FF3B923F-7D9B-408B-9F47-6EFB4FD95896}" destId="{5C153AA0-E516-4CCC-B8BB-55315C213831}" srcOrd="10" destOrd="0" presId="urn:microsoft.com/office/officeart/2005/8/layout/default"/>
    <dgm:cxn modelId="{A3778BB4-8F4F-4EF6-ADDC-FA42FA90540C}" type="presParOf" srcId="{FF3B923F-7D9B-408B-9F47-6EFB4FD95896}" destId="{2D95FFA5-5723-459C-8598-ABBCEBEBC1D7}" srcOrd="11" destOrd="0" presId="urn:microsoft.com/office/officeart/2005/8/layout/default"/>
    <dgm:cxn modelId="{C7C85501-E2A1-4A73-9905-146A8F51A68C}" type="presParOf" srcId="{FF3B923F-7D9B-408B-9F47-6EFB4FD95896}" destId="{08B90216-846D-4E08-90F3-BC3A262B6E8D}" srcOrd="12" destOrd="0" presId="urn:microsoft.com/office/officeart/2005/8/layout/default"/>
    <dgm:cxn modelId="{76ADFFB6-89CA-4386-B08E-7D7BD7BC8A1D}" type="presParOf" srcId="{FF3B923F-7D9B-408B-9F47-6EFB4FD95896}" destId="{8ADA8C45-99D3-489C-A20F-401B8D0A638C}" srcOrd="13" destOrd="0" presId="urn:microsoft.com/office/officeart/2005/8/layout/default"/>
    <dgm:cxn modelId="{D86461A7-AFDB-4A20-85B4-BD5E18919FC1}" type="presParOf" srcId="{FF3B923F-7D9B-408B-9F47-6EFB4FD95896}" destId="{53D233B3-BE7F-4EFA-8492-2E009616919F}" srcOrd="14" destOrd="0" presId="urn:microsoft.com/office/officeart/2005/8/layout/default"/>
    <dgm:cxn modelId="{B16105F2-B014-47C7-BBAD-C470E86ADA79}" type="presParOf" srcId="{FF3B923F-7D9B-408B-9F47-6EFB4FD95896}" destId="{F1D67A62-D424-482C-B663-DF48EF59F6DC}" srcOrd="15" destOrd="0" presId="urn:microsoft.com/office/officeart/2005/8/layout/default"/>
    <dgm:cxn modelId="{EB8557AD-B147-4FDA-A24B-9539DCB015D9}" type="presParOf" srcId="{FF3B923F-7D9B-408B-9F47-6EFB4FD95896}" destId="{EF806618-0159-4AE2-A263-234D2A1328BB}" srcOrd="16" destOrd="0" presId="urn:microsoft.com/office/officeart/2005/8/layout/default"/>
    <dgm:cxn modelId="{ED1397D2-80F9-4F68-A85A-A7E44C9E2F7E}" type="presParOf" srcId="{FF3B923F-7D9B-408B-9F47-6EFB4FD95896}" destId="{A4BF7C35-BF95-4D46-8933-C2E385A1A9DD}" srcOrd="17" destOrd="0" presId="urn:microsoft.com/office/officeart/2005/8/layout/default"/>
    <dgm:cxn modelId="{ABC519C6-BEE0-47D5-97FA-75568B65E24D}" type="presParOf" srcId="{FF3B923F-7D9B-408B-9F47-6EFB4FD95896}" destId="{9BA91014-A395-4ABD-82E0-CE80606E1274}" srcOrd="18" destOrd="0" presId="urn:microsoft.com/office/officeart/2005/8/layout/default"/>
    <dgm:cxn modelId="{5486800F-47F4-45BE-9841-A3D64191AC9A}" type="presParOf" srcId="{FF3B923F-7D9B-408B-9F47-6EFB4FD95896}" destId="{C9655EB6-797A-4D1A-A928-6B282AD45B31}" srcOrd="19" destOrd="0" presId="urn:microsoft.com/office/officeart/2005/8/layout/default"/>
    <dgm:cxn modelId="{613BC4AC-370F-4EAB-B74B-03AA01713479}" type="presParOf" srcId="{FF3B923F-7D9B-408B-9F47-6EFB4FD95896}" destId="{44416408-DB3C-4E1E-909A-132776C0E415}" srcOrd="20" destOrd="0" presId="urn:microsoft.com/office/officeart/2005/8/layout/default"/>
    <dgm:cxn modelId="{1F3423E5-E8EC-419B-B27B-250210EA994C}" type="presParOf" srcId="{FF3B923F-7D9B-408B-9F47-6EFB4FD95896}" destId="{CE097413-51AE-4563-A5B0-5A6AF2C1ECEE}" srcOrd="21" destOrd="0" presId="urn:microsoft.com/office/officeart/2005/8/layout/default"/>
    <dgm:cxn modelId="{A87C35DC-829E-4C2B-9CE0-258D5D3EE261}" type="presParOf" srcId="{FF3B923F-7D9B-408B-9F47-6EFB4FD95896}" destId="{6E557518-9780-4ADA-BC74-3A2BEE5D2FA8}"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BCF40-8571-4E31-AE8F-5F3901D75C59}"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B28F27CA-2161-44C6-B2CD-9C7A72244204}">
      <dgm:prSet/>
      <dgm:spPr/>
      <dgm:t>
        <a:bodyPr/>
        <a:lstStyle/>
        <a:p>
          <a:r>
            <a:rPr lang="en-US"/>
            <a:t>Speak</a:t>
          </a:r>
        </a:p>
      </dgm:t>
    </dgm:pt>
    <dgm:pt modelId="{2C1E34C3-3F6B-489B-B235-9399AA226BF3}" type="parTrans" cxnId="{E98C97D0-38EC-4C4D-8295-B1A82911498D}">
      <dgm:prSet/>
      <dgm:spPr/>
      <dgm:t>
        <a:bodyPr/>
        <a:lstStyle/>
        <a:p>
          <a:endParaRPr lang="en-US"/>
        </a:p>
      </dgm:t>
    </dgm:pt>
    <dgm:pt modelId="{54659FF8-003C-490B-8B21-BF3A373D2639}" type="sibTrans" cxnId="{E98C97D0-38EC-4C4D-8295-B1A82911498D}">
      <dgm:prSet/>
      <dgm:spPr/>
      <dgm:t>
        <a:bodyPr/>
        <a:lstStyle/>
        <a:p>
          <a:endParaRPr lang="en-US"/>
        </a:p>
      </dgm:t>
    </dgm:pt>
    <dgm:pt modelId="{2F42D929-11A0-4552-BF57-0ACDFD53636F}">
      <dgm:prSet/>
      <dgm:spPr/>
      <dgm:t>
        <a:bodyPr/>
        <a:lstStyle/>
        <a:p>
          <a:r>
            <a:rPr lang="en-US"/>
            <a:t>Speak to your child's teacher(s) to find out what revision techniques they recommend.</a:t>
          </a:r>
        </a:p>
      </dgm:t>
    </dgm:pt>
    <dgm:pt modelId="{D6F9904F-0530-4E29-886D-3197F98DB63D}" type="parTrans" cxnId="{11D9F252-04EB-4A67-98DF-2D07DA450205}">
      <dgm:prSet/>
      <dgm:spPr/>
      <dgm:t>
        <a:bodyPr/>
        <a:lstStyle/>
        <a:p>
          <a:endParaRPr lang="en-US"/>
        </a:p>
      </dgm:t>
    </dgm:pt>
    <dgm:pt modelId="{A3F0449B-A0C3-45D1-B95B-C2F0D75C60B6}" type="sibTrans" cxnId="{11D9F252-04EB-4A67-98DF-2D07DA450205}">
      <dgm:prSet/>
      <dgm:spPr/>
      <dgm:t>
        <a:bodyPr/>
        <a:lstStyle/>
        <a:p>
          <a:endParaRPr lang="en-US"/>
        </a:p>
      </dgm:t>
    </dgm:pt>
    <dgm:pt modelId="{B59323AB-55CD-406A-997C-2BF5115A7B38}">
      <dgm:prSet/>
      <dgm:spPr/>
      <dgm:t>
        <a:bodyPr/>
        <a:lstStyle/>
        <a:p>
          <a:r>
            <a:rPr lang="en-US"/>
            <a:t>Talk</a:t>
          </a:r>
        </a:p>
      </dgm:t>
    </dgm:pt>
    <dgm:pt modelId="{FF0A5004-19F3-47F2-85E9-E1E1B630D986}" type="parTrans" cxnId="{E75BF065-EBEB-4A51-BE5C-5C5F4B0854C5}">
      <dgm:prSet/>
      <dgm:spPr/>
      <dgm:t>
        <a:bodyPr/>
        <a:lstStyle/>
        <a:p>
          <a:endParaRPr lang="en-US"/>
        </a:p>
      </dgm:t>
    </dgm:pt>
    <dgm:pt modelId="{2382DC8F-1E21-40FF-801C-5322318A7978}" type="sibTrans" cxnId="{E75BF065-EBEB-4A51-BE5C-5C5F4B0854C5}">
      <dgm:prSet/>
      <dgm:spPr/>
      <dgm:t>
        <a:bodyPr/>
        <a:lstStyle/>
        <a:p>
          <a:endParaRPr lang="en-US"/>
        </a:p>
      </dgm:t>
    </dgm:pt>
    <dgm:pt modelId="{E0BA3C48-C9AC-401C-B175-EA90B14ECA1B}">
      <dgm:prSet/>
      <dgm:spPr/>
      <dgm:t>
        <a:bodyPr/>
        <a:lstStyle/>
        <a:p>
          <a:r>
            <a:rPr lang="en-US"/>
            <a:t>If your child is struggling with a specific subject, talk to the relevant teacher and explore whether they can provide additional help.</a:t>
          </a:r>
        </a:p>
      </dgm:t>
    </dgm:pt>
    <dgm:pt modelId="{0A270CFD-03C7-460A-82C0-F7427167A366}" type="parTrans" cxnId="{791DA455-5D97-4B84-A577-5D220F20AE7A}">
      <dgm:prSet/>
      <dgm:spPr/>
      <dgm:t>
        <a:bodyPr/>
        <a:lstStyle/>
        <a:p>
          <a:endParaRPr lang="en-US"/>
        </a:p>
      </dgm:t>
    </dgm:pt>
    <dgm:pt modelId="{882B53BA-9DF1-4653-8377-6E6A46F71DB6}" type="sibTrans" cxnId="{791DA455-5D97-4B84-A577-5D220F20AE7A}">
      <dgm:prSet/>
      <dgm:spPr/>
      <dgm:t>
        <a:bodyPr/>
        <a:lstStyle/>
        <a:p>
          <a:endParaRPr lang="en-US"/>
        </a:p>
      </dgm:t>
    </dgm:pt>
    <dgm:pt modelId="{F7BB2D0C-00E0-43B4-8DD4-4763918616A6}">
      <dgm:prSet/>
      <dgm:spPr/>
      <dgm:t>
        <a:bodyPr/>
        <a:lstStyle/>
        <a:p>
          <a:r>
            <a:rPr lang="en-US"/>
            <a:t>Find out</a:t>
          </a:r>
        </a:p>
      </dgm:t>
    </dgm:pt>
    <dgm:pt modelId="{E7AB3A98-1FA3-4F92-ACB8-BE35E814D06B}" type="parTrans" cxnId="{664871DB-FDBF-4485-8211-0767206ECAED}">
      <dgm:prSet/>
      <dgm:spPr/>
      <dgm:t>
        <a:bodyPr/>
        <a:lstStyle/>
        <a:p>
          <a:endParaRPr lang="en-US"/>
        </a:p>
      </dgm:t>
    </dgm:pt>
    <dgm:pt modelId="{11ABA287-8C84-4D28-87F0-A9F631D07213}" type="sibTrans" cxnId="{664871DB-FDBF-4485-8211-0767206ECAED}">
      <dgm:prSet/>
      <dgm:spPr/>
      <dgm:t>
        <a:bodyPr/>
        <a:lstStyle/>
        <a:p>
          <a:endParaRPr lang="en-US"/>
        </a:p>
      </dgm:t>
    </dgm:pt>
    <dgm:pt modelId="{3CA958DE-CE07-459E-9115-A06E350EAA31}">
      <dgm:prSet/>
      <dgm:spPr/>
      <dgm:t>
        <a:bodyPr/>
        <a:lstStyle/>
        <a:p>
          <a:r>
            <a:rPr lang="en-US"/>
            <a:t>Find out if the school has learning mentors that can help with practical steps including revision timetables. </a:t>
          </a:r>
        </a:p>
      </dgm:t>
    </dgm:pt>
    <dgm:pt modelId="{8859D56A-5F0E-4764-9640-C772C77023C2}" type="parTrans" cxnId="{9D6D5617-2640-45E5-887F-555505310F67}">
      <dgm:prSet/>
      <dgm:spPr/>
      <dgm:t>
        <a:bodyPr/>
        <a:lstStyle/>
        <a:p>
          <a:endParaRPr lang="en-US"/>
        </a:p>
      </dgm:t>
    </dgm:pt>
    <dgm:pt modelId="{88BAD77D-47C7-4DFF-B0D9-027824EE17B4}" type="sibTrans" cxnId="{9D6D5617-2640-45E5-887F-555505310F67}">
      <dgm:prSet/>
      <dgm:spPr/>
      <dgm:t>
        <a:bodyPr/>
        <a:lstStyle/>
        <a:p>
          <a:endParaRPr lang="en-US"/>
        </a:p>
      </dgm:t>
    </dgm:pt>
    <dgm:pt modelId="{5A699637-A3D9-4DBA-B523-E21C05C711DE}">
      <dgm:prSet/>
      <dgm:spPr/>
      <dgm:t>
        <a:bodyPr/>
        <a:lstStyle/>
        <a:p>
          <a:r>
            <a:rPr lang="en-US"/>
            <a:t>Speak</a:t>
          </a:r>
        </a:p>
      </dgm:t>
    </dgm:pt>
    <dgm:pt modelId="{033569C4-8B58-4CBA-AA26-2B12C0A71934}" type="parTrans" cxnId="{3EF2E642-5F97-49D6-AC64-0D514481F832}">
      <dgm:prSet/>
      <dgm:spPr/>
      <dgm:t>
        <a:bodyPr/>
        <a:lstStyle/>
        <a:p>
          <a:endParaRPr lang="en-US"/>
        </a:p>
      </dgm:t>
    </dgm:pt>
    <dgm:pt modelId="{39271465-742D-4F3F-BC9B-3F22F9FBAB1B}" type="sibTrans" cxnId="{3EF2E642-5F97-49D6-AC64-0D514481F832}">
      <dgm:prSet/>
      <dgm:spPr/>
      <dgm:t>
        <a:bodyPr/>
        <a:lstStyle/>
        <a:p>
          <a:endParaRPr lang="en-US"/>
        </a:p>
      </dgm:t>
    </dgm:pt>
    <dgm:pt modelId="{D037F68A-6C38-4FE5-A1D0-D9F96EF988E8}">
      <dgm:prSet/>
      <dgm:spPr/>
      <dgm:t>
        <a:bodyPr/>
        <a:lstStyle/>
        <a:p>
          <a:r>
            <a:rPr lang="en-US"/>
            <a:t>If your child has additional learning or developmental needs, speak to the school SENCO and establish what specialist provision they can put in place.</a:t>
          </a:r>
        </a:p>
      </dgm:t>
    </dgm:pt>
    <dgm:pt modelId="{E7E5E0AC-5C7D-42EE-AF1F-DAA5EBCEAC53}" type="parTrans" cxnId="{B06C2C12-B800-4DCC-B90C-17CE241E182E}">
      <dgm:prSet/>
      <dgm:spPr/>
      <dgm:t>
        <a:bodyPr/>
        <a:lstStyle/>
        <a:p>
          <a:endParaRPr lang="en-US"/>
        </a:p>
      </dgm:t>
    </dgm:pt>
    <dgm:pt modelId="{D363E713-AB05-472B-8295-A2882071630E}" type="sibTrans" cxnId="{B06C2C12-B800-4DCC-B90C-17CE241E182E}">
      <dgm:prSet/>
      <dgm:spPr/>
      <dgm:t>
        <a:bodyPr/>
        <a:lstStyle/>
        <a:p>
          <a:endParaRPr lang="en-US"/>
        </a:p>
      </dgm:t>
    </dgm:pt>
    <dgm:pt modelId="{2095659F-FF63-4A06-9535-9576D87F6332}" type="pres">
      <dgm:prSet presAssocID="{532BCF40-8571-4E31-AE8F-5F3901D75C59}" presName="Name0" presStyleCnt="0">
        <dgm:presLayoutVars>
          <dgm:dir/>
          <dgm:animLvl val="lvl"/>
          <dgm:resizeHandles val="exact"/>
        </dgm:presLayoutVars>
      </dgm:prSet>
      <dgm:spPr/>
    </dgm:pt>
    <dgm:pt modelId="{B74BDB61-BA3F-4C47-89AD-B89102D8B432}" type="pres">
      <dgm:prSet presAssocID="{5A699637-A3D9-4DBA-B523-E21C05C711DE}" presName="boxAndChildren" presStyleCnt="0"/>
      <dgm:spPr/>
    </dgm:pt>
    <dgm:pt modelId="{E28FBE84-91C6-4B25-8D6E-E960532089B1}" type="pres">
      <dgm:prSet presAssocID="{5A699637-A3D9-4DBA-B523-E21C05C711DE}" presName="parentTextBox" presStyleLbl="alignNode1" presStyleIdx="0" presStyleCnt="4"/>
      <dgm:spPr/>
    </dgm:pt>
    <dgm:pt modelId="{61BEB39C-20F6-4AF1-81C5-0F74CC1721D7}" type="pres">
      <dgm:prSet presAssocID="{5A699637-A3D9-4DBA-B523-E21C05C711DE}" presName="descendantBox" presStyleLbl="bgAccFollowNode1" presStyleIdx="0" presStyleCnt="4"/>
      <dgm:spPr/>
    </dgm:pt>
    <dgm:pt modelId="{15495889-B3C0-4E2E-BDB8-FF9A168939E9}" type="pres">
      <dgm:prSet presAssocID="{11ABA287-8C84-4D28-87F0-A9F631D07213}" presName="sp" presStyleCnt="0"/>
      <dgm:spPr/>
    </dgm:pt>
    <dgm:pt modelId="{1077072B-3370-41F4-855D-30F1FAEDEEFA}" type="pres">
      <dgm:prSet presAssocID="{F7BB2D0C-00E0-43B4-8DD4-4763918616A6}" presName="arrowAndChildren" presStyleCnt="0"/>
      <dgm:spPr/>
    </dgm:pt>
    <dgm:pt modelId="{393BE5EF-76C0-40D8-A51D-F9633B60C0E8}" type="pres">
      <dgm:prSet presAssocID="{F7BB2D0C-00E0-43B4-8DD4-4763918616A6}" presName="parentTextArrow" presStyleLbl="node1" presStyleIdx="0" presStyleCnt="0"/>
      <dgm:spPr/>
    </dgm:pt>
    <dgm:pt modelId="{13C045BD-3EC1-4E72-8E56-D31A54B99975}" type="pres">
      <dgm:prSet presAssocID="{F7BB2D0C-00E0-43B4-8DD4-4763918616A6}" presName="arrow" presStyleLbl="alignNode1" presStyleIdx="1" presStyleCnt="4"/>
      <dgm:spPr/>
    </dgm:pt>
    <dgm:pt modelId="{3536ABE2-036A-430D-BCBF-102FED4AA241}" type="pres">
      <dgm:prSet presAssocID="{F7BB2D0C-00E0-43B4-8DD4-4763918616A6}" presName="descendantArrow" presStyleLbl="bgAccFollowNode1" presStyleIdx="1" presStyleCnt="4"/>
      <dgm:spPr/>
    </dgm:pt>
    <dgm:pt modelId="{EA1271CA-B9C7-4D82-A3BB-5DD8618D3FD5}" type="pres">
      <dgm:prSet presAssocID="{2382DC8F-1E21-40FF-801C-5322318A7978}" presName="sp" presStyleCnt="0"/>
      <dgm:spPr/>
    </dgm:pt>
    <dgm:pt modelId="{646BE2A9-CEE1-4875-AD00-BAB8A8739B79}" type="pres">
      <dgm:prSet presAssocID="{B59323AB-55CD-406A-997C-2BF5115A7B38}" presName="arrowAndChildren" presStyleCnt="0"/>
      <dgm:spPr/>
    </dgm:pt>
    <dgm:pt modelId="{E210FE97-93D5-45CD-8BE8-B47F1293CD6E}" type="pres">
      <dgm:prSet presAssocID="{B59323AB-55CD-406A-997C-2BF5115A7B38}" presName="parentTextArrow" presStyleLbl="node1" presStyleIdx="0" presStyleCnt="0"/>
      <dgm:spPr/>
    </dgm:pt>
    <dgm:pt modelId="{E320713B-4E47-4168-83DC-71095BC3AEAA}" type="pres">
      <dgm:prSet presAssocID="{B59323AB-55CD-406A-997C-2BF5115A7B38}" presName="arrow" presStyleLbl="alignNode1" presStyleIdx="2" presStyleCnt="4"/>
      <dgm:spPr/>
    </dgm:pt>
    <dgm:pt modelId="{09BA6392-D278-4141-805A-60F5B7C0D3D7}" type="pres">
      <dgm:prSet presAssocID="{B59323AB-55CD-406A-997C-2BF5115A7B38}" presName="descendantArrow" presStyleLbl="bgAccFollowNode1" presStyleIdx="2" presStyleCnt="4"/>
      <dgm:spPr/>
    </dgm:pt>
    <dgm:pt modelId="{255E7313-CC0E-4D4F-9DBC-FFB6E5DA6333}" type="pres">
      <dgm:prSet presAssocID="{54659FF8-003C-490B-8B21-BF3A373D2639}" presName="sp" presStyleCnt="0"/>
      <dgm:spPr/>
    </dgm:pt>
    <dgm:pt modelId="{096FF48A-AAF9-40DC-A077-62393B65A8DB}" type="pres">
      <dgm:prSet presAssocID="{B28F27CA-2161-44C6-B2CD-9C7A72244204}" presName="arrowAndChildren" presStyleCnt="0"/>
      <dgm:spPr/>
    </dgm:pt>
    <dgm:pt modelId="{68B1D793-6ADE-4AE8-9A70-B7E77113CBC0}" type="pres">
      <dgm:prSet presAssocID="{B28F27CA-2161-44C6-B2CD-9C7A72244204}" presName="parentTextArrow" presStyleLbl="node1" presStyleIdx="0" presStyleCnt="0"/>
      <dgm:spPr/>
    </dgm:pt>
    <dgm:pt modelId="{FDDCE0D0-763E-4F56-887F-1A382E05CE6C}" type="pres">
      <dgm:prSet presAssocID="{B28F27CA-2161-44C6-B2CD-9C7A72244204}" presName="arrow" presStyleLbl="alignNode1" presStyleIdx="3" presStyleCnt="4"/>
      <dgm:spPr/>
    </dgm:pt>
    <dgm:pt modelId="{F973B9A0-9209-46CF-8299-C0EB689BBF31}" type="pres">
      <dgm:prSet presAssocID="{B28F27CA-2161-44C6-B2CD-9C7A72244204}" presName="descendantArrow" presStyleLbl="bgAccFollowNode1" presStyleIdx="3" presStyleCnt="4"/>
      <dgm:spPr/>
    </dgm:pt>
  </dgm:ptLst>
  <dgm:cxnLst>
    <dgm:cxn modelId="{F9B09303-5736-450C-A1FB-87F334490BC8}" type="presOf" srcId="{B59323AB-55CD-406A-997C-2BF5115A7B38}" destId="{E320713B-4E47-4168-83DC-71095BC3AEAA}" srcOrd="1" destOrd="0" presId="urn:microsoft.com/office/officeart/2016/7/layout/VerticalDownArrowProcess"/>
    <dgm:cxn modelId="{B06C2C12-B800-4DCC-B90C-17CE241E182E}" srcId="{5A699637-A3D9-4DBA-B523-E21C05C711DE}" destId="{D037F68A-6C38-4FE5-A1D0-D9F96EF988E8}" srcOrd="0" destOrd="0" parTransId="{E7E5E0AC-5C7D-42EE-AF1F-DAA5EBCEAC53}" sibTransId="{D363E713-AB05-472B-8295-A2882071630E}"/>
    <dgm:cxn modelId="{9D6D5617-2640-45E5-887F-555505310F67}" srcId="{F7BB2D0C-00E0-43B4-8DD4-4763918616A6}" destId="{3CA958DE-CE07-459E-9115-A06E350EAA31}" srcOrd="0" destOrd="0" parTransId="{8859D56A-5F0E-4764-9640-C772C77023C2}" sibTransId="{88BAD77D-47C7-4DFF-B0D9-027824EE17B4}"/>
    <dgm:cxn modelId="{CAE5993E-1FAD-488F-90BE-8322AAB892CD}" type="presOf" srcId="{532BCF40-8571-4E31-AE8F-5F3901D75C59}" destId="{2095659F-FF63-4A06-9535-9576D87F6332}" srcOrd="0" destOrd="0" presId="urn:microsoft.com/office/officeart/2016/7/layout/VerticalDownArrowProcess"/>
    <dgm:cxn modelId="{CB5DBF40-A1F9-4708-9F70-16F6DC7FFEAE}" type="presOf" srcId="{B28F27CA-2161-44C6-B2CD-9C7A72244204}" destId="{68B1D793-6ADE-4AE8-9A70-B7E77113CBC0}" srcOrd="0" destOrd="0" presId="urn:microsoft.com/office/officeart/2016/7/layout/VerticalDownArrowProcess"/>
    <dgm:cxn modelId="{3EF2E642-5F97-49D6-AC64-0D514481F832}" srcId="{532BCF40-8571-4E31-AE8F-5F3901D75C59}" destId="{5A699637-A3D9-4DBA-B523-E21C05C711DE}" srcOrd="3" destOrd="0" parTransId="{033569C4-8B58-4CBA-AA26-2B12C0A71934}" sibTransId="{39271465-742D-4F3F-BC9B-3F22F9FBAB1B}"/>
    <dgm:cxn modelId="{206BEA4C-84DD-4806-B6B2-B02623E92421}" type="presOf" srcId="{F7BB2D0C-00E0-43B4-8DD4-4763918616A6}" destId="{13C045BD-3EC1-4E72-8E56-D31A54B99975}" srcOrd="1" destOrd="0" presId="urn:microsoft.com/office/officeart/2016/7/layout/VerticalDownArrowProcess"/>
    <dgm:cxn modelId="{3485254F-105C-49DF-A1EC-1648829F8583}" type="presOf" srcId="{F7BB2D0C-00E0-43B4-8DD4-4763918616A6}" destId="{393BE5EF-76C0-40D8-A51D-F9633B60C0E8}" srcOrd="0" destOrd="0" presId="urn:microsoft.com/office/officeart/2016/7/layout/VerticalDownArrowProcess"/>
    <dgm:cxn modelId="{11D9F252-04EB-4A67-98DF-2D07DA450205}" srcId="{B28F27CA-2161-44C6-B2CD-9C7A72244204}" destId="{2F42D929-11A0-4552-BF57-0ACDFD53636F}" srcOrd="0" destOrd="0" parTransId="{D6F9904F-0530-4E29-886D-3197F98DB63D}" sibTransId="{A3F0449B-A0C3-45D1-B95B-C2F0D75C60B6}"/>
    <dgm:cxn modelId="{D7533B55-D65D-431F-8671-DA9E411687A0}" type="presOf" srcId="{2F42D929-11A0-4552-BF57-0ACDFD53636F}" destId="{F973B9A0-9209-46CF-8299-C0EB689BBF31}" srcOrd="0" destOrd="0" presId="urn:microsoft.com/office/officeart/2016/7/layout/VerticalDownArrowProcess"/>
    <dgm:cxn modelId="{791DA455-5D97-4B84-A577-5D220F20AE7A}" srcId="{B59323AB-55CD-406A-997C-2BF5115A7B38}" destId="{E0BA3C48-C9AC-401C-B175-EA90B14ECA1B}" srcOrd="0" destOrd="0" parTransId="{0A270CFD-03C7-460A-82C0-F7427167A366}" sibTransId="{882B53BA-9DF1-4653-8377-6E6A46F71DB6}"/>
    <dgm:cxn modelId="{BF4AF55E-60E4-4295-A363-6A439D365674}" type="presOf" srcId="{3CA958DE-CE07-459E-9115-A06E350EAA31}" destId="{3536ABE2-036A-430D-BCBF-102FED4AA241}" srcOrd="0" destOrd="0" presId="urn:microsoft.com/office/officeart/2016/7/layout/VerticalDownArrowProcess"/>
    <dgm:cxn modelId="{E75BF065-EBEB-4A51-BE5C-5C5F4B0854C5}" srcId="{532BCF40-8571-4E31-AE8F-5F3901D75C59}" destId="{B59323AB-55CD-406A-997C-2BF5115A7B38}" srcOrd="1" destOrd="0" parTransId="{FF0A5004-19F3-47F2-85E9-E1E1B630D986}" sibTransId="{2382DC8F-1E21-40FF-801C-5322318A7978}"/>
    <dgm:cxn modelId="{3E4E6597-DEA7-439E-91FC-F255A82C3D3B}" type="presOf" srcId="{5A699637-A3D9-4DBA-B523-E21C05C711DE}" destId="{E28FBE84-91C6-4B25-8D6E-E960532089B1}" srcOrd="0" destOrd="0" presId="urn:microsoft.com/office/officeart/2016/7/layout/VerticalDownArrowProcess"/>
    <dgm:cxn modelId="{F156A3BC-BA42-4BB9-89D7-1CE392B7B6B8}" type="presOf" srcId="{E0BA3C48-C9AC-401C-B175-EA90B14ECA1B}" destId="{09BA6392-D278-4141-805A-60F5B7C0D3D7}" srcOrd="0" destOrd="0" presId="urn:microsoft.com/office/officeart/2016/7/layout/VerticalDownArrowProcess"/>
    <dgm:cxn modelId="{E98C97D0-38EC-4C4D-8295-B1A82911498D}" srcId="{532BCF40-8571-4E31-AE8F-5F3901D75C59}" destId="{B28F27CA-2161-44C6-B2CD-9C7A72244204}" srcOrd="0" destOrd="0" parTransId="{2C1E34C3-3F6B-489B-B235-9399AA226BF3}" sibTransId="{54659FF8-003C-490B-8B21-BF3A373D2639}"/>
    <dgm:cxn modelId="{664871DB-FDBF-4485-8211-0767206ECAED}" srcId="{532BCF40-8571-4E31-AE8F-5F3901D75C59}" destId="{F7BB2D0C-00E0-43B4-8DD4-4763918616A6}" srcOrd="2" destOrd="0" parTransId="{E7AB3A98-1FA3-4F92-ACB8-BE35E814D06B}" sibTransId="{11ABA287-8C84-4D28-87F0-A9F631D07213}"/>
    <dgm:cxn modelId="{D352F3F0-582E-4DCD-9976-E3F0998AB4FB}" type="presOf" srcId="{B28F27CA-2161-44C6-B2CD-9C7A72244204}" destId="{FDDCE0D0-763E-4F56-887F-1A382E05CE6C}" srcOrd="1" destOrd="0" presId="urn:microsoft.com/office/officeart/2016/7/layout/VerticalDownArrowProcess"/>
    <dgm:cxn modelId="{6939ABF7-FDD3-44D3-9D38-FB5C15677BD1}" type="presOf" srcId="{D037F68A-6C38-4FE5-A1D0-D9F96EF988E8}" destId="{61BEB39C-20F6-4AF1-81C5-0F74CC1721D7}" srcOrd="0" destOrd="0" presId="urn:microsoft.com/office/officeart/2016/7/layout/VerticalDownArrowProcess"/>
    <dgm:cxn modelId="{C7183FFD-1CCD-4773-B6F6-6BF22EBA534C}" type="presOf" srcId="{B59323AB-55CD-406A-997C-2BF5115A7B38}" destId="{E210FE97-93D5-45CD-8BE8-B47F1293CD6E}" srcOrd="0" destOrd="0" presId="urn:microsoft.com/office/officeart/2016/7/layout/VerticalDownArrowProcess"/>
    <dgm:cxn modelId="{2FC620F5-8F47-40E8-BCD8-BC75DBB3B918}" type="presParOf" srcId="{2095659F-FF63-4A06-9535-9576D87F6332}" destId="{B74BDB61-BA3F-4C47-89AD-B89102D8B432}" srcOrd="0" destOrd="0" presId="urn:microsoft.com/office/officeart/2016/7/layout/VerticalDownArrowProcess"/>
    <dgm:cxn modelId="{C045AE06-8AC9-412C-A352-7E8A67A0E9A2}" type="presParOf" srcId="{B74BDB61-BA3F-4C47-89AD-B89102D8B432}" destId="{E28FBE84-91C6-4B25-8D6E-E960532089B1}" srcOrd="0" destOrd="0" presId="urn:microsoft.com/office/officeart/2016/7/layout/VerticalDownArrowProcess"/>
    <dgm:cxn modelId="{72423AD5-4BAC-49D4-90AA-3514EEEE10EB}" type="presParOf" srcId="{B74BDB61-BA3F-4C47-89AD-B89102D8B432}" destId="{61BEB39C-20F6-4AF1-81C5-0F74CC1721D7}" srcOrd="1" destOrd="0" presId="urn:microsoft.com/office/officeart/2016/7/layout/VerticalDownArrowProcess"/>
    <dgm:cxn modelId="{BE10163B-6D58-460E-97BB-59CA41C7BC26}" type="presParOf" srcId="{2095659F-FF63-4A06-9535-9576D87F6332}" destId="{15495889-B3C0-4E2E-BDB8-FF9A168939E9}" srcOrd="1" destOrd="0" presId="urn:microsoft.com/office/officeart/2016/7/layout/VerticalDownArrowProcess"/>
    <dgm:cxn modelId="{E6E9C3FD-BB23-4715-A721-1828D4B7C108}" type="presParOf" srcId="{2095659F-FF63-4A06-9535-9576D87F6332}" destId="{1077072B-3370-41F4-855D-30F1FAEDEEFA}" srcOrd="2" destOrd="0" presId="urn:microsoft.com/office/officeart/2016/7/layout/VerticalDownArrowProcess"/>
    <dgm:cxn modelId="{635F9572-56AA-4895-A21F-DE74128DED01}" type="presParOf" srcId="{1077072B-3370-41F4-855D-30F1FAEDEEFA}" destId="{393BE5EF-76C0-40D8-A51D-F9633B60C0E8}" srcOrd="0" destOrd="0" presId="urn:microsoft.com/office/officeart/2016/7/layout/VerticalDownArrowProcess"/>
    <dgm:cxn modelId="{39D6C0FB-D073-4CF5-A836-FC695313F6FA}" type="presParOf" srcId="{1077072B-3370-41F4-855D-30F1FAEDEEFA}" destId="{13C045BD-3EC1-4E72-8E56-D31A54B99975}" srcOrd="1" destOrd="0" presId="urn:microsoft.com/office/officeart/2016/7/layout/VerticalDownArrowProcess"/>
    <dgm:cxn modelId="{712DBE18-72AF-4FB0-ACBC-0448B62381D8}" type="presParOf" srcId="{1077072B-3370-41F4-855D-30F1FAEDEEFA}" destId="{3536ABE2-036A-430D-BCBF-102FED4AA241}" srcOrd="2" destOrd="0" presId="urn:microsoft.com/office/officeart/2016/7/layout/VerticalDownArrowProcess"/>
    <dgm:cxn modelId="{D91E17A9-5FA3-465D-9168-2AEC6FF0D191}" type="presParOf" srcId="{2095659F-FF63-4A06-9535-9576D87F6332}" destId="{EA1271CA-B9C7-4D82-A3BB-5DD8618D3FD5}" srcOrd="3" destOrd="0" presId="urn:microsoft.com/office/officeart/2016/7/layout/VerticalDownArrowProcess"/>
    <dgm:cxn modelId="{F307EF87-185C-4E1C-A24D-8702FBD1D4D3}" type="presParOf" srcId="{2095659F-FF63-4A06-9535-9576D87F6332}" destId="{646BE2A9-CEE1-4875-AD00-BAB8A8739B79}" srcOrd="4" destOrd="0" presId="urn:microsoft.com/office/officeart/2016/7/layout/VerticalDownArrowProcess"/>
    <dgm:cxn modelId="{FADC3393-6C24-4013-BBD4-773698474C42}" type="presParOf" srcId="{646BE2A9-CEE1-4875-AD00-BAB8A8739B79}" destId="{E210FE97-93D5-45CD-8BE8-B47F1293CD6E}" srcOrd="0" destOrd="0" presId="urn:microsoft.com/office/officeart/2016/7/layout/VerticalDownArrowProcess"/>
    <dgm:cxn modelId="{D1C89224-AFD0-4EDF-A8FF-346CCA292FB7}" type="presParOf" srcId="{646BE2A9-CEE1-4875-AD00-BAB8A8739B79}" destId="{E320713B-4E47-4168-83DC-71095BC3AEAA}" srcOrd="1" destOrd="0" presId="urn:microsoft.com/office/officeart/2016/7/layout/VerticalDownArrowProcess"/>
    <dgm:cxn modelId="{F35DD1AC-A8D6-416B-AF40-73B908603C1B}" type="presParOf" srcId="{646BE2A9-CEE1-4875-AD00-BAB8A8739B79}" destId="{09BA6392-D278-4141-805A-60F5B7C0D3D7}" srcOrd="2" destOrd="0" presId="urn:microsoft.com/office/officeart/2016/7/layout/VerticalDownArrowProcess"/>
    <dgm:cxn modelId="{9955874D-0A2F-47DF-A04E-1BD1F4E38DAD}" type="presParOf" srcId="{2095659F-FF63-4A06-9535-9576D87F6332}" destId="{255E7313-CC0E-4D4F-9DBC-FFB6E5DA6333}" srcOrd="5" destOrd="0" presId="urn:microsoft.com/office/officeart/2016/7/layout/VerticalDownArrowProcess"/>
    <dgm:cxn modelId="{D59357AB-5B62-4E03-B22D-F02BC9EA4512}" type="presParOf" srcId="{2095659F-FF63-4A06-9535-9576D87F6332}" destId="{096FF48A-AAF9-40DC-A077-62393B65A8DB}" srcOrd="6" destOrd="0" presId="urn:microsoft.com/office/officeart/2016/7/layout/VerticalDownArrowProcess"/>
    <dgm:cxn modelId="{C57F2E29-0EA8-46A6-929B-9C70E53CE712}" type="presParOf" srcId="{096FF48A-AAF9-40DC-A077-62393B65A8DB}" destId="{68B1D793-6ADE-4AE8-9A70-B7E77113CBC0}" srcOrd="0" destOrd="0" presId="urn:microsoft.com/office/officeart/2016/7/layout/VerticalDownArrowProcess"/>
    <dgm:cxn modelId="{D357F1A5-46A6-421A-B09A-935852D25CC2}" type="presParOf" srcId="{096FF48A-AAF9-40DC-A077-62393B65A8DB}" destId="{FDDCE0D0-763E-4F56-887F-1A382E05CE6C}" srcOrd="1" destOrd="0" presId="urn:microsoft.com/office/officeart/2016/7/layout/VerticalDownArrowProcess"/>
    <dgm:cxn modelId="{9BE6AA50-4440-48CD-9E7C-F2CC2D7D03B5}" type="presParOf" srcId="{096FF48A-AAF9-40DC-A077-62393B65A8DB}" destId="{F973B9A0-9209-46CF-8299-C0EB689BBF3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6C081-ED84-C64A-8F7E-A2890896EDCD}">
      <dsp:nvSpPr>
        <dsp:cNvPr id="0" name=""/>
        <dsp:cNvSpPr/>
      </dsp:nvSpPr>
      <dsp:spPr>
        <a:xfrm>
          <a:off x="0" y="1848"/>
          <a:ext cx="658648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D0423-FCAD-DD46-BB28-B6E691E43371}">
      <dsp:nvSpPr>
        <dsp:cNvPr id="0" name=""/>
        <dsp:cNvSpPr/>
      </dsp:nvSpPr>
      <dsp:spPr>
        <a:xfrm>
          <a:off x="0" y="1848"/>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Having someone to talk to about their work can help. Support from a parent, tutor or study buddy can help young people share their worries and keep things in perspective.</a:t>
          </a:r>
          <a:endParaRPr lang="en-US" sz="2000" kern="1200"/>
        </a:p>
      </dsp:txBody>
      <dsp:txXfrm>
        <a:off x="0" y="1848"/>
        <a:ext cx="6586489" cy="1260574"/>
      </dsp:txXfrm>
    </dsp:sp>
    <dsp:sp modelId="{52B75364-8F4D-D845-ABFC-BE190666B666}">
      <dsp:nvSpPr>
        <dsp:cNvPr id="0" name=""/>
        <dsp:cNvSpPr/>
      </dsp:nvSpPr>
      <dsp:spPr>
        <a:xfrm>
          <a:off x="0" y="1262422"/>
          <a:ext cx="658648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0BAFA-61E8-3945-9E65-E403BCACDFA6}">
      <dsp:nvSpPr>
        <dsp:cNvPr id="0" name=""/>
        <dsp:cNvSpPr/>
      </dsp:nvSpPr>
      <dsp:spPr>
        <a:xfrm>
          <a:off x="0" y="1262422"/>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Encourage your child to talk to a member of school staff who they feel is supportive. If you think your child is not coping, it may also be helpful for you to talk to their teachers.</a:t>
          </a:r>
          <a:endParaRPr lang="en-US" sz="2000" kern="1200"/>
        </a:p>
      </dsp:txBody>
      <dsp:txXfrm>
        <a:off x="0" y="1262422"/>
        <a:ext cx="6586489" cy="1260574"/>
      </dsp:txXfrm>
    </dsp:sp>
    <dsp:sp modelId="{F78764A1-4CD5-7347-A105-C284B113CDA4}">
      <dsp:nvSpPr>
        <dsp:cNvPr id="0" name=""/>
        <dsp:cNvSpPr/>
      </dsp:nvSpPr>
      <dsp:spPr>
        <a:xfrm>
          <a:off x="0" y="2522996"/>
          <a:ext cx="658648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2FCFD-9F8C-944E-9754-85F6809AAE17}">
      <dsp:nvSpPr>
        <dsp:cNvPr id="0" name=""/>
        <dsp:cNvSpPr/>
      </dsp:nvSpPr>
      <dsp:spPr>
        <a:xfrm>
          <a:off x="0" y="2522996"/>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Try to involve your child as much as possible.</a:t>
          </a:r>
          <a:endParaRPr lang="en-US" sz="2000" kern="1200"/>
        </a:p>
      </dsp:txBody>
      <dsp:txXfrm>
        <a:off x="0" y="2522996"/>
        <a:ext cx="6586489" cy="1260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49FB-2B48-4EC1-B5C9-947B0ED98A66}">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Work with your child to find what revision style works for them.</a:t>
          </a:r>
          <a:endParaRPr lang="en-US" sz="1400" kern="1200"/>
        </a:p>
      </dsp:txBody>
      <dsp:txXfrm>
        <a:off x="582645" y="1178"/>
        <a:ext cx="2174490" cy="1304694"/>
      </dsp:txXfrm>
    </dsp:sp>
    <dsp:sp modelId="{FFA78E37-AF09-4350-B81D-7BEC53605CBA}">
      <dsp:nvSpPr>
        <dsp:cNvPr id="0" name=""/>
        <dsp:cNvSpPr/>
      </dsp:nvSpPr>
      <dsp:spPr>
        <a:xfrm>
          <a:off x="2974584" y="1178"/>
          <a:ext cx="2174490" cy="1304694"/>
        </a:xfrm>
        <a:prstGeom prst="rect">
          <a:avLst/>
        </a:prstGeom>
        <a:gradFill rotWithShape="0">
          <a:gsLst>
            <a:gs pos="0">
              <a:schemeClr val="accent2">
                <a:hueOff val="-132306"/>
                <a:satOff val="-7630"/>
                <a:lumOff val="784"/>
                <a:alphaOff val="0"/>
                <a:satMod val="103000"/>
                <a:lumMod val="102000"/>
                <a:tint val="94000"/>
              </a:schemeClr>
            </a:gs>
            <a:gs pos="50000">
              <a:schemeClr val="accent2">
                <a:hueOff val="-132306"/>
                <a:satOff val="-7630"/>
                <a:lumOff val="784"/>
                <a:alphaOff val="0"/>
                <a:satMod val="110000"/>
                <a:lumMod val="100000"/>
                <a:shade val="100000"/>
              </a:schemeClr>
            </a:gs>
            <a:gs pos="100000">
              <a:schemeClr val="accent2">
                <a:hueOff val="-132306"/>
                <a:satOff val="-7630"/>
                <a:lumOff val="7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Encourage your child to take revision breaks and find a balance between studying and doing things they find enjoyable and relaxing.</a:t>
          </a:r>
          <a:endParaRPr lang="en-US" sz="1400" kern="1200"/>
        </a:p>
      </dsp:txBody>
      <dsp:txXfrm>
        <a:off x="2974584" y="1178"/>
        <a:ext cx="2174490" cy="1304694"/>
      </dsp:txXfrm>
    </dsp:sp>
    <dsp:sp modelId="{45BC2960-7E85-44FA-8CE8-F49F0ADA8B9E}">
      <dsp:nvSpPr>
        <dsp:cNvPr id="0" name=""/>
        <dsp:cNvSpPr/>
      </dsp:nvSpPr>
      <dsp:spPr>
        <a:xfrm>
          <a:off x="5366524" y="1178"/>
          <a:ext cx="2174490" cy="1304694"/>
        </a:xfrm>
        <a:prstGeom prst="rect">
          <a:avLst/>
        </a:prstGeom>
        <a:gradFill rotWithShape="0">
          <a:gsLst>
            <a:gs pos="0">
              <a:schemeClr val="accent2">
                <a:hueOff val="-264611"/>
                <a:satOff val="-15260"/>
                <a:lumOff val="1569"/>
                <a:alphaOff val="0"/>
                <a:satMod val="103000"/>
                <a:lumMod val="102000"/>
                <a:tint val="94000"/>
              </a:schemeClr>
            </a:gs>
            <a:gs pos="50000">
              <a:schemeClr val="accent2">
                <a:hueOff val="-264611"/>
                <a:satOff val="-15260"/>
                <a:lumOff val="1569"/>
                <a:alphaOff val="0"/>
                <a:satMod val="110000"/>
                <a:lumMod val="100000"/>
                <a:shade val="100000"/>
              </a:schemeClr>
            </a:gs>
            <a:gs pos="100000">
              <a:schemeClr val="accent2">
                <a:hueOff val="-264611"/>
                <a:satOff val="-15260"/>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Make sure they are eating and drinking at regular intervals.</a:t>
          </a:r>
          <a:endParaRPr lang="en-US" sz="1400" kern="1200"/>
        </a:p>
      </dsp:txBody>
      <dsp:txXfrm>
        <a:off x="5366524" y="1178"/>
        <a:ext cx="2174490" cy="1304694"/>
      </dsp:txXfrm>
    </dsp:sp>
    <dsp:sp modelId="{EA07FDDD-8228-4A40-AA7C-897EF0602414}">
      <dsp:nvSpPr>
        <dsp:cNvPr id="0" name=""/>
        <dsp:cNvSpPr/>
      </dsp:nvSpPr>
      <dsp:spPr>
        <a:xfrm>
          <a:off x="7758464" y="1178"/>
          <a:ext cx="2174490" cy="1304694"/>
        </a:xfrm>
        <a:prstGeom prst="rect">
          <a:avLst/>
        </a:prstGeom>
        <a:gradFill rotWithShape="0">
          <a:gsLst>
            <a:gs pos="0">
              <a:schemeClr val="accent2">
                <a:hueOff val="-396917"/>
                <a:satOff val="-22889"/>
                <a:lumOff val="2353"/>
                <a:alphaOff val="0"/>
                <a:satMod val="103000"/>
                <a:lumMod val="102000"/>
                <a:tint val="94000"/>
              </a:schemeClr>
            </a:gs>
            <a:gs pos="50000">
              <a:schemeClr val="accent2">
                <a:hueOff val="-396917"/>
                <a:satOff val="-22889"/>
                <a:lumOff val="2353"/>
                <a:alphaOff val="0"/>
                <a:satMod val="110000"/>
                <a:lumMod val="100000"/>
                <a:shade val="100000"/>
              </a:schemeClr>
            </a:gs>
            <a:gs pos="100000">
              <a:schemeClr val="accent2">
                <a:hueOff val="-396917"/>
                <a:satOff val="-22889"/>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Encourage them to take some time after revising to wind down. </a:t>
          </a:r>
          <a:endParaRPr lang="en-US" sz="1400" kern="1200"/>
        </a:p>
      </dsp:txBody>
      <dsp:txXfrm>
        <a:off x="7758464" y="1178"/>
        <a:ext cx="2174490" cy="1304694"/>
      </dsp:txXfrm>
    </dsp:sp>
    <dsp:sp modelId="{3FB6CCEC-F29D-4CBE-9C22-ED5D29C81238}">
      <dsp:nvSpPr>
        <dsp:cNvPr id="0" name=""/>
        <dsp:cNvSpPr/>
      </dsp:nvSpPr>
      <dsp:spPr>
        <a:xfrm>
          <a:off x="582645" y="1523321"/>
          <a:ext cx="2174490" cy="1304694"/>
        </a:xfrm>
        <a:prstGeom prst="rect">
          <a:avLst/>
        </a:prstGeom>
        <a:gradFill rotWithShape="0">
          <a:gsLst>
            <a:gs pos="0">
              <a:schemeClr val="accent2">
                <a:hueOff val="-529223"/>
                <a:satOff val="-30519"/>
                <a:lumOff val="3137"/>
                <a:alphaOff val="0"/>
                <a:satMod val="103000"/>
                <a:lumMod val="102000"/>
                <a:tint val="94000"/>
              </a:schemeClr>
            </a:gs>
            <a:gs pos="50000">
              <a:schemeClr val="accent2">
                <a:hueOff val="-529223"/>
                <a:satOff val="-30519"/>
                <a:lumOff val="3137"/>
                <a:alphaOff val="0"/>
                <a:satMod val="110000"/>
                <a:lumMod val="100000"/>
                <a:shade val="100000"/>
              </a:schemeClr>
            </a:gs>
            <a:gs pos="100000">
              <a:schemeClr val="accent2">
                <a:hueOff val="-529223"/>
                <a:satOff val="-30519"/>
                <a:lumOff val="31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Reassure them – reinforce that you are and will be proud of them no matter what happens.</a:t>
          </a:r>
          <a:endParaRPr lang="en-US" sz="1400" kern="1200"/>
        </a:p>
      </dsp:txBody>
      <dsp:txXfrm>
        <a:off x="582645" y="1523321"/>
        <a:ext cx="2174490" cy="1304694"/>
      </dsp:txXfrm>
    </dsp:sp>
    <dsp:sp modelId="{5C153AA0-E516-4CCC-B8BB-55315C213831}">
      <dsp:nvSpPr>
        <dsp:cNvPr id="0" name=""/>
        <dsp:cNvSpPr/>
      </dsp:nvSpPr>
      <dsp:spPr>
        <a:xfrm>
          <a:off x="2974584" y="1523321"/>
          <a:ext cx="2174490" cy="1304694"/>
        </a:xfrm>
        <a:prstGeom prst="rect">
          <a:avLst/>
        </a:prstGeom>
        <a:gradFill rotWithShape="0">
          <a:gsLst>
            <a:gs pos="0">
              <a:schemeClr val="accent2">
                <a:hueOff val="-661529"/>
                <a:satOff val="-38149"/>
                <a:lumOff val="3922"/>
                <a:alphaOff val="0"/>
                <a:satMod val="103000"/>
                <a:lumMod val="102000"/>
                <a:tint val="94000"/>
              </a:schemeClr>
            </a:gs>
            <a:gs pos="50000">
              <a:schemeClr val="accent2">
                <a:hueOff val="-661529"/>
                <a:satOff val="-38149"/>
                <a:lumOff val="3922"/>
                <a:alphaOff val="0"/>
                <a:satMod val="110000"/>
                <a:lumMod val="100000"/>
                <a:shade val="100000"/>
              </a:schemeClr>
            </a:gs>
            <a:gs pos="100000">
              <a:schemeClr val="accent2">
                <a:hueOff val="-661529"/>
                <a:satOff val="-38149"/>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Remain positive and hopeful!</a:t>
          </a:r>
          <a:endParaRPr lang="en-US" sz="1400" kern="1200"/>
        </a:p>
      </dsp:txBody>
      <dsp:txXfrm>
        <a:off x="2974584" y="1523321"/>
        <a:ext cx="2174490" cy="1304694"/>
      </dsp:txXfrm>
    </dsp:sp>
    <dsp:sp modelId="{08B90216-846D-4E08-90F3-BC3A262B6E8D}">
      <dsp:nvSpPr>
        <dsp:cNvPr id="0" name=""/>
        <dsp:cNvSpPr/>
      </dsp:nvSpPr>
      <dsp:spPr>
        <a:xfrm>
          <a:off x="5366524" y="1523321"/>
          <a:ext cx="2174490" cy="1304694"/>
        </a:xfrm>
        <a:prstGeom prst="rect">
          <a:avLst/>
        </a:prstGeom>
        <a:gradFill rotWithShape="0">
          <a:gsLst>
            <a:gs pos="0">
              <a:schemeClr val="accent2">
                <a:hueOff val="-793834"/>
                <a:satOff val="-45779"/>
                <a:lumOff val="4706"/>
                <a:alphaOff val="0"/>
                <a:satMod val="103000"/>
                <a:lumMod val="102000"/>
                <a:tint val="94000"/>
              </a:schemeClr>
            </a:gs>
            <a:gs pos="50000">
              <a:schemeClr val="accent2">
                <a:hueOff val="-793834"/>
                <a:satOff val="-45779"/>
                <a:lumOff val="4706"/>
                <a:alphaOff val="0"/>
                <a:satMod val="110000"/>
                <a:lumMod val="100000"/>
                <a:shade val="100000"/>
              </a:schemeClr>
            </a:gs>
            <a:gs pos="100000">
              <a:schemeClr val="accent2">
                <a:hueOff val="-793834"/>
                <a:satOff val="-45779"/>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Plan a treat or an activity together to mark the end of the exams.</a:t>
          </a:r>
          <a:endParaRPr lang="en-US" sz="1400" kern="1200"/>
        </a:p>
      </dsp:txBody>
      <dsp:txXfrm>
        <a:off x="5366524" y="1523321"/>
        <a:ext cx="2174490" cy="1304694"/>
      </dsp:txXfrm>
    </dsp:sp>
    <dsp:sp modelId="{53D233B3-BE7F-4EFA-8492-2E009616919F}">
      <dsp:nvSpPr>
        <dsp:cNvPr id="0" name=""/>
        <dsp:cNvSpPr/>
      </dsp:nvSpPr>
      <dsp:spPr>
        <a:xfrm>
          <a:off x="7758464" y="1523321"/>
          <a:ext cx="2174490" cy="1304694"/>
        </a:xfrm>
        <a:prstGeom prst="rect">
          <a:avLst/>
        </a:prstGeom>
        <a:gradFill rotWithShape="0">
          <a:gsLst>
            <a:gs pos="0">
              <a:schemeClr val="accent2">
                <a:hueOff val="-926140"/>
                <a:satOff val="-53409"/>
                <a:lumOff val="5491"/>
                <a:alphaOff val="0"/>
                <a:satMod val="103000"/>
                <a:lumMod val="102000"/>
                <a:tint val="94000"/>
              </a:schemeClr>
            </a:gs>
            <a:gs pos="50000">
              <a:schemeClr val="accent2">
                <a:hueOff val="-926140"/>
                <a:satOff val="-53409"/>
                <a:lumOff val="5491"/>
                <a:alphaOff val="0"/>
                <a:satMod val="110000"/>
                <a:lumMod val="100000"/>
                <a:shade val="100000"/>
              </a:schemeClr>
            </a:gs>
            <a:gs pos="100000">
              <a:schemeClr val="accent2">
                <a:hueOff val="-926140"/>
                <a:satOff val="-53409"/>
                <a:lumOff val="54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Set aside one to one time so that they can talk to you about any worries.</a:t>
          </a:r>
          <a:endParaRPr lang="en-US" sz="1400" kern="1200"/>
        </a:p>
      </dsp:txBody>
      <dsp:txXfrm>
        <a:off x="7758464" y="1523321"/>
        <a:ext cx="2174490" cy="1304694"/>
      </dsp:txXfrm>
    </dsp:sp>
    <dsp:sp modelId="{EF806618-0159-4AE2-A263-234D2A1328BB}">
      <dsp:nvSpPr>
        <dsp:cNvPr id="0" name=""/>
        <dsp:cNvSpPr/>
      </dsp:nvSpPr>
      <dsp:spPr>
        <a:xfrm>
          <a:off x="582645" y="3045465"/>
          <a:ext cx="2174490" cy="1304694"/>
        </a:xfrm>
        <a:prstGeom prst="rect">
          <a:avLst/>
        </a:prstGeom>
        <a:gradFill rotWithShape="0">
          <a:gsLst>
            <a:gs pos="0">
              <a:schemeClr val="accent2">
                <a:hueOff val="-1058446"/>
                <a:satOff val="-61039"/>
                <a:lumOff val="6275"/>
                <a:alphaOff val="0"/>
                <a:satMod val="103000"/>
                <a:lumMod val="102000"/>
                <a:tint val="94000"/>
              </a:schemeClr>
            </a:gs>
            <a:gs pos="50000">
              <a:schemeClr val="accent2">
                <a:hueOff val="-1058446"/>
                <a:satOff val="-61039"/>
                <a:lumOff val="6275"/>
                <a:alphaOff val="0"/>
                <a:satMod val="110000"/>
                <a:lumMod val="100000"/>
                <a:shade val="100000"/>
              </a:schemeClr>
            </a:gs>
            <a:gs pos="100000">
              <a:schemeClr val="accent2">
                <a:hueOff val="-1058446"/>
                <a:satOff val="-61039"/>
                <a:lumOff val="627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Let them know their feelings are valid and normal, but also offer support and solutions where possible.</a:t>
          </a:r>
          <a:endParaRPr lang="en-US" sz="1400" kern="1200"/>
        </a:p>
      </dsp:txBody>
      <dsp:txXfrm>
        <a:off x="582645" y="3045465"/>
        <a:ext cx="2174490" cy="1304694"/>
      </dsp:txXfrm>
    </dsp:sp>
    <dsp:sp modelId="{9BA91014-A395-4ABD-82E0-CE80606E1274}">
      <dsp:nvSpPr>
        <dsp:cNvPr id="0" name=""/>
        <dsp:cNvSpPr/>
      </dsp:nvSpPr>
      <dsp:spPr>
        <a:xfrm>
          <a:off x="2974584" y="3045465"/>
          <a:ext cx="2174490" cy="1304694"/>
        </a:xfrm>
        <a:prstGeom prst="rect">
          <a:avLst/>
        </a:prstGeom>
        <a:gradFill rotWithShape="0">
          <a:gsLst>
            <a:gs pos="0">
              <a:schemeClr val="accent2">
                <a:hueOff val="-1190752"/>
                <a:satOff val="-68668"/>
                <a:lumOff val="7059"/>
                <a:alphaOff val="0"/>
                <a:satMod val="103000"/>
                <a:lumMod val="102000"/>
                <a:tint val="94000"/>
              </a:schemeClr>
            </a:gs>
            <a:gs pos="50000">
              <a:schemeClr val="accent2">
                <a:hueOff val="-1190752"/>
                <a:satOff val="-68668"/>
                <a:lumOff val="7059"/>
                <a:alphaOff val="0"/>
                <a:satMod val="110000"/>
                <a:lumMod val="100000"/>
                <a:shade val="100000"/>
              </a:schemeClr>
            </a:gs>
            <a:gs pos="100000">
              <a:schemeClr val="accent2">
                <a:hueOff val="-1190752"/>
                <a:satOff val="-68668"/>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Anxiety is often worst at night and this means it is useful to encourage a good bedtime routine.</a:t>
          </a:r>
          <a:endParaRPr lang="en-US" sz="1400" kern="1200"/>
        </a:p>
      </dsp:txBody>
      <dsp:txXfrm>
        <a:off x="2974584" y="3045465"/>
        <a:ext cx="2174490" cy="1304694"/>
      </dsp:txXfrm>
    </dsp:sp>
    <dsp:sp modelId="{44416408-DB3C-4E1E-909A-132776C0E415}">
      <dsp:nvSpPr>
        <dsp:cNvPr id="0" name=""/>
        <dsp:cNvSpPr/>
      </dsp:nvSpPr>
      <dsp:spPr>
        <a:xfrm>
          <a:off x="5366524" y="3045465"/>
          <a:ext cx="2174490" cy="1304694"/>
        </a:xfrm>
        <a:prstGeom prst="rect">
          <a:avLst/>
        </a:prstGeom>
        <a:gradFill rotWithShape="0">
          <a:gsLst>
            <a:gs pos="0">
              <a:schemeClr val="accent2">
                <a:hueOff val="-1323057"/>
                <a:satOff val="-76298"/>
                <a:lumOff val="7844"/>
                <a:alphaOff val="0"/>
                <a:satMod val="103000"/>
                <a:lumMod val="102000"/>
                <a:tint val="94000"/>
              </a:schemeClr>
            </a:gs>
            <a:gs pos="50000">
              <a:schemeClr val="accent2">
                <a:hueOff val="-1323057"/>
                <a:satOff val="-76298"/>
                <a:lumOff val="7844"/>
                <a:alphaOff val="0"/>
                <a:satMod val="110000"/>
                <a:lumMod val="100000"/>
                <a:shade val="100000"/>
              </a:schemeClr>
            </a:gs>
            <a:gs pos="100000">
              <a:schemeClr val="accent2">
                <a:hueOff val="-1323057"/>
                <a:satOff val="-76298"/>
                <a:lumOff val="78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Work with them to develop relaxation techniques.</a:t>
          </a:r>
          <a:endParaRPr lang="en-US" sz="1400" kern="1200"/>
        </a:p>
      </dsp:txBody>
      <dsp:txXfrm>
        <a:off x="5366524" y="3045465"/>
        <a:ext cx="2174490" cy="1304694"/>
      </dsp:txXfrm>
    </dsp:sp>
    <dsp:sp modelId="{6E557518-9780-4ADA-BC74-3A2BEE5D2FA8}">
      <dsp:nvSpPr>
        <dsp:cNvPr id="0" name=""/>
        <dsp:cNvSpPr/>
      </dsp:nvSpPr>
      <dsp:spPr>
        <a:xfrm>
          <a:off x="7758464" y="3045465"/>
          <a:ext cx="2174490" cy="1304694"/>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If anxiety and stress start impacting their day-to-day life, seek help from your GP.</a:t>
          </a:r>
          <a:endParaRPr lang="en-US" sz="1400" kern="1200"/>
        </a:p>
      </dsp:txBody>
      <dsp:txXfrm>
        <a:off x="7758464" y="3045465"/>
        <a:ext cx="2174490" cy="1304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FBE84-91C6-4B25-8D6E-E960532089B1}">
      <dsp:nvSpPr>
        <dsp:cNvPr id="0" name=""/>
        <dsp:cNvSpPr/>
      </dsp:nvSpPr>
      <dsp:spPr>
        <a:xfrm>
          <a:off x="0" y="4540835"/>
          <a:ext cx="1725128" cy="99342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241808" rIns="122691" bIns="241808" numCol="1" spcCol="1270" anchor="ctr" anchorCtr="0">
          <a:noAutofit/>
        </a:bodyPr>
        <a:lstStyle/>
        <a:p>
          <a:pPr marL="0" lvl="0" indent="0" algn="ctr" defTabSz="1511300">
            <a:lnSpc>
              <a:spcPct val="90000"/>
            </a:lnSpc>
            <a:spcBef>
              <a:spcPct val="0"/>
            </a:spcBef>
            <a:spcAft>
              <a:spcPct val="35000"/>
            </a:spcAft>
            <a:buNone/>
          </a:pPr>
          <a:r>
            <a:rPr lang="en-US" sz="3400" kern="1200"/>
            <a:t>Speak</a:t>
          </a:r>
        </a:p>
      </dsp:txBody>
      <dsp:txXfrm>
        <a:off x="0" y="4540835"/>
        <a:ext cx="1725128" cy="993423"/>
      </dsp:txXfrm>
    </dsp:sp>
    <dsp:sp modelId="{61BEB39C-20F6-4AF1-81C5-0F74CC1721D7}">
      <dsp:nvSpPr>
        <dsp:cNvPr id="0" name=""/>
        <dsp:cNvSpPr/>
      </dsp:nvSpPr>
      <dsp:spPr>
        <a:xfrm>
          <a:off x="1725128" y="4540835"/>
          <a:ext cx="5175384" cy="99342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77800" rIns="104981" bIns="177800" numCol="1" spcCol="1270" anchor="ctr" anchorCtr="0">
          <a:noAutofit/>
        </a:bodyPr>
        <a:lstStyle/>
        <a:p>
          <a:pPr marL="0" lvl="0" indent="0" algn="l" defTabSz="622300">
            <a:lnSpc>
              <a:spcPct val="90000"/>
            </a:lnSpc>
            <a:spcBef>
              <a:spcPct val="0"/>
            </a:spcBef>
            <a:spcAft>
              <a:spcPct val="35000"/>
            </a:spcAft>
            <a:buNone/>
          </a:pPr>
          <a:r>
            <a:rPr lang="en-US" sz="1400" kern="1200"/>
            <a:t>If your child has additional learning or developmental needs, speak to the school SENCO and establish what specialist provision they can put in place.</a:t>
          </a:r>
        </a:p>
      </dsp:txBody>
      <dsp:txXfrm>
        <a:off x="1725128" y="4540835"/>
        <a:ext cx="5175384" cy="993423"/>
      </dsp:txXfrm>
    </dsp:sp>
    <dsp:sp modelId="{13C045BD-3EC1-4E72-8E56-D31A54B99975}">
      <dsp:nvSpPr>
        <dsp:cNvPr id="0" name=""/>
        <dsp:cNvSpPr/>
      </dsp:nvSpPr>
      <dsp:spPr>
        <a:xfrm rot="10800000">
          <a:off x="0" y="3027850"/>
          <a:ext cx="1725128" cy="1527885"/>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241808" rIns="122691" bIns="241808" numCol="1" spcCol="1270" anchor="ctr" anchorCtr="0">
          <a:noAutofit/>
        </a:bodyPr>
        <a:lstStyle/>
        <a:p>
          <a:pPr marL="0" lvl="0" indent="0" algn="ctr" defTabSz="1511300">
            <a:lnSpc>
              <a:spcPct val="90000"/>
            </a:lnSpc>
            <a:spcBef>
              <a:spcPct val="0"/>
            </a:spcBef>
            <a:spcAft>
              <a:spcPct val="35000"/>
            </a:spcAft>
            <a:buNone/>
          </a:pPr>
          <a:r>
            <a:rPr lang="en-US" sz="3400" kern="1200"/>
            <a:t>Find out</a:t>
          </a:r>
        </a:p>
      </dsp:txBody>
      <dsp:txXfrm rot="-10800000">
        <a:off x="0" y="3027850"/>
        <a:ext cx="1725128" cy="993125"/>
      </dsp:txXfrm>
    </dsp:sp>
    <dsp:sp modelId="{3536ABE2-036A-430D-BCBF-102FED4AA241}">
      <dsp:nvSpPr>
        <dsp:cNvPr id="0" name=""/>
        <dsp:cNvSpPr/>
      </dsp:nvSpPr>
      <dsp:spPr>
        <a:xfrm>
          <a:off x="1725128" y="3027850"/>
          <a:ext cx="5175384" cy="993125"/>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77800" rIns="104981" bIns="177800" numCol="1" spcCol="1270" anchor="ctr" anchorCtr="0">
          <a:noAutofit/>
        </a:bodyPr>
        <a:lstStyle/>
        <a:p>
          <a:pPr marL="0" lvl="0" indent="0" algn="l" defTabSz="622300">
            <a:lnSpc>
              <a:spcPct val="90000"/>
            </a:lnSpc>
            <a:spcBef>
              <a:spcPct val="0"/>
            </a:spcBef>
            <a:spcAft>
              <a:spcPct val="35000"/>
            </a:spcAft>
            <a:buNone/>
          </a:pPr>
          <a:r>
            <a:rPr lang="en-US" sz="1400" kern="1200"/>
            <a:t>Find out if the school has learning mentors that can help with practical steps including revision timetables. </a:t>
          </a:r>
        </a:p>
      </dsp:txBody>
      <dsp:txXfrm>
        <a:off x="1725128" y="3027850"/>
        <a:ext cx="5175384" cy="993125"/>
      </dsp:txXfrm>
    </dsp:sp>
    <dsp:sp modelId="{E320713B-4E47-4168-83DC-71095BC3AEAA}">
      <dsp:nvSpPr>
        <dsp:cNvPr id="0" name=""/>
        <dsp:cNvSpPr/>
      </dsp:nvSpPr>
      <dsp:spPr>
        <a:xfrm rot="10800000">
          <a:off x="0" y="1514866"/>
          <a:ext cx="1725128" cy="1527885"/>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241808" rIns="122691" bIns="241808" numCol="1" spcCol="1270" anchor="ctr" anchorCtr="0">
          <a:noAutofit/>
        </a:bodyPr>
        <a:lstStyle/>
        <a:p>
          <a:pPr marL="0" lvl="0" indent="0" algn="ctr" defTabSz="1511300">
            <a:lnSpc>
              <a:spcPct val="90000"/>
            </a:lnSpc>
            <a:spcBef>
              <a:spcPct val="0"/>
            </a:spcBef>
            <a:spcAft>
              <a:spcPct val="35000"/>
            </a:spcAft>
            <a:buNone/>
          </a:pPr>
          <a:r>
            <a:rPr lang="en-US" sz="3400" kern="1200"/>
            <a:t>Talk</a:t>
          </a:r>
        </a:p>
      </dsp:txBody>
      <dsp:txXfrm rot="-10800000">
        <a:off x="0" y="1514866"/>
        <a:ext cx="1725128" cy="993125"/>
      </dsp:txXfrm>
    </dsp:sp>
    <dsp:sp modelId="{09BA6392-D278-4141-805A-60F5B7C0D3D7}">
      <dsp:nvSpPr>
        <dsp:cNvPr id="0" name=""/>
        <dsp:cNvSpPr/>
      </dsp:nvSpPr>
      <dsp:spPr>
        <a:xfrm>
          <a:off x="1725128" y="1514866"/>
          <a:ext cx="5175384" cy="993125"/>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77800" rIns="104981" bIns="177800" numCol="1" spcCol="1270" anchor="ctr" anchorCtr="0">
          <a:noAutofit/>
        </a:bodyPr>
        <a:lstStyle/>
        <a:p>
          <a:pPr marL="0" lvl="0" indent="0" algn="l" defTabSz="622300">
            <a:lnSpc>
              <a:spcPct val="90000"/>
            </a:lnSpc>
            <a:spcBef>
              <a:spcPct val="0"/>
            </a:spcBef>
            <a:spcAft>
              <a:spcPct val="35000"/>
            </a:spcAft>
            <a:buNone/>
          </a:pPr>
          <a:r>
            <a:rPr lang="en-US" sz="1400" kern="1200"/>
            <a:t>If your child is struggling with a specific subject, talk to the relevant teacher and explore whether they can provide additional help.</a:t>
          </a:r>
        </a:p>
      </dsp:txBody>
      <dsp:txXfrm>
        <a:off x="1725128" y="1514866"/>
        <a:ext cx="5175384" cy="993125"/>
      </dsp:txXfrm>
    </dsp:sp>
    <dsp:sp modelId="{FDDCE0D0-763E-4F56-887F-1A382E05CE6C}">
      <dsp:nvSpPr>
        <dsp:cNvPr id="0" name=""/>
        <dsp:cNvSpPr/>
      </dsp:nvSpPr>
      <dsp:spPr>
        <a:xfrm rot="10800000">
          <a:off x="0" y="1882"/>
          <a:ext cx="1725128" cy="152788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241808" rIns="122691" bIns="241808" numCol="1" spcCol="1270" anchor="ctr" anchorCtr="0">
          <a:noAutofit/>
        </a:bodyPr>
        <a:lstStyle/>
        <a:p>
          <a:pPr marL="0" lvl="0" indent="0" algn="ctr" defTabSz="1511300">
            <a:lnSpc>
              <a:spcPct val="90000"/>
            </a:lnSpc>
            <a:spcBef>
              <a:spcPct val="0"/>
            </a:spcBef>
            <a:spcAft>
              <a:spcPct val="35000"/>
            </a:spcAft>
            <a:buNone/>
          </a:pPr>
          <a:r>
            <a:rPr lang="en-US" sz="3400" kern="1200"/>
            <a:t>Speak</a:t>
          </a:r>
        </a:p>
      </dsp:txBody>
      <dsp:txXfrm rot="-10800000">
        <a:off x="0" y="1882"/>
        <a:ext cx="1725128" cy="993125"/>
      </dsp:txXfrm>
    </dsp:sp>
    <dsp:sp modelId="{F973B9A0-9209-46CF-8299-C0EB689BBF31}">
      <dsp:nvSpPr>
        <dsp:cNvPr id="0" name=""/>
        <dsp:cNvSpPr/>
      </dsp:nvSpPr>
      <dsp:spPr>
        <a:xfrm>
          <a:off x="1725128" y="1882"/>
          <a:ext cx="5175384" cy="99312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177800" rIns="104981" bIns="177800" numCol="1" spcCol="1270" anchor="ctr" anchorCtr="0">
          <a:noAutofit/>
        </a:bodyPr>
        <a:lstStyle/>
        <a:p>
          <a:pPr marL="0" lvl="0" indent="0" algn="l" defTabSz="622300">
            <a:lnSpc>
              <a:spcPct val="90000"/>
            </a:lnSpc>
            <a:spcBef>
              <a:spcPct val="0"/>
            </a:spcBef>
            <a:spcAft>
              <a:spcPct val="35000"/>
            </a:spcAft>
            <a:buNone/>
          </a:pPr>
          <a:r>
            <a:rPr lang="en-US" sz="1400" kern="1200"/>
            <a:t>Speak to your child's teacher(s) to find out what revision techniques they recommend.</a:t>
          </a:r>
        </a:p>
      </dsp:txBody>
      <dsp:txXfrm>
        <a:off x="1725128" y="1882"/>
        <a:ext cx="5175384" cy="9931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1AA4-E9AF-4C18-BB19-A68784705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F09BDB-58E1-453B-B041-555807194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99004F-2447-44E0-9303-44D88BAE0314}"/>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5" name="Footer Placeholder 4">
            <a:extLst>
              <a:ext uri="{FF2B5EF4-FFF2-40B4-BE49-F238E27FC236}">
                <a16:creationId xmlns:a16="http://schemas.microsoft.com/office/drawing/2014/main" id="{B9EE6268-5A03-48A3-A300-7417D4BD0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CBD56C-05D1-4617-A64F-1950BE55FD13}"/>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116279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2482-228D-4699-B08D-F05673E7DE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528C40-A02D-48C1-95F1-3801EB306E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30CCEC-9DBD-47BC-9CA5-D134A91599B0}"/>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5" name="Footer Placeholder 4">
            <a:extLst>
              <a:ext uri="{FF2B5EF4-FFF2-40B4-BE49-F238E27FC236}">
                <a16:creationId xmlns:a16="http://schemas.microsoft.com/office/drawing/2014/main" id="{619C882E-D58D-412D-BBB6-0883FA0A0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C9F07-5DE3-4ACE-B104-C0190C9C2246}"/>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325181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BC7C5D-D16E-4A12-83F4-77DEAFC63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F32CFF-F74A-4FD4-9833-ADF56FAA54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E7CFD-F075-4B4D-9C3D-396599D41C5C}"/>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5" name="Footer Placeholder 4">
            <a:extLst>
              <a:ext uri="{FF2B5EF4-FFF2-40B4-BE49-F238E27FC236}">
                <a16:creationId xmlns:a16="http://schemas.microsoft.com/office/drawing/2014/main" id="{E333D6A9-CFE2-42E0-855C-238A6116C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3AD46-697C-4AFA-A8AF-F74228E6319E}"/>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105017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3258-E672-49C0-9D16-32E4634DB1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FDE8D-2DF1-4FBA-8D6D-984A947E91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A7BCD9-0719-477C-97ED-4077018E0C6A}"/>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5" name="Footer Placeholder 4">
            <a:extLst>
              <a:ext uri="{FF2B5EF4-FFF2-40B4-BE49-F238E27FC236}">
                <a16:creationId xmlns:a16="http://schemas.microsoft.com/office/drawing/2014/main" id="{837530C8-A673-4908-A5B1-263D7CFEF5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1C85C-CBAD-48D2-A8AA-866EADCEA8BF}"/>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325687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EB94-0B4B-4300-89D2-0A792E5A91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CDD49C-3A74-4A45-A84C-82E8F66F7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F2ADE-FED1-43FC-9B96-BDFAF5872F1C}"/>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5" name="Footer Placeholder 4">
            <a:extLst>
              <a:ext uri="{FF2B5EF4-FFF2-40B4-BE49-F238E27FC236}">
                <a16:creationId xmlns:a16="http://schemas.microsoft.com/office/drawing/2014/main" id="{2EE2A02C-34AA-4CD7-A8B6-B9B6032C4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332495-E67C-4D1B-A369-75C174DD8F39}"/>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177583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13CC-4323-4F63-B5C6-F9BE1E12F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8040A9-1FF1-4F33-A720-10EB5BD908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2987C-37A2-4D31-A8D8-5EAAF7DC6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F7AE00-0C50-4AB4-A839-1328F646ADD2}"/>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6" name="Footer Placeholder 5">
            <a:extLst>
              <a:ext uri="{FF2B5EF4-FFF2-40B4-BE49-F238E27FC236}">
                <a16:creationId xmlns:a16="http://schemas.microsoft.com/office/drawing/2014/main" id="{C7C0F43C-9D27-4EF3-A7C4-4AF62D2C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F580EE-FC6C-4545-9CB0-4BCE037894C7}"/>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234276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DADB-365A-4307-AFB1-D3CEA4C3BA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45647A-1659-4C91-B123-78C44E019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D756ED-8812-44E3-B27D-E186252138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0917EB-8CB9-424E-A8AA-AC5BCAFA3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FD9B3E-AC00-43EB-BD2E-4C692DD1F8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4E04D3-C789-479C-860D-27A18E81B424}"/>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8" name="Footer Placeholder 7">
            <a:extLst>
              <a:ext uri="{FF2B5EF4-FFF2-40B4-BE49-F238E27FC236}">
                <a16:creationId xmlns:a16="http://schemas.microsoft.com/office/drawing/2014/main" id="{C9B1CF9F-2FAB-4FDC-8905-49719C91A9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243BC5-6FF1-4F13-AE7B-D1FA08C796A6}"/>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213526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AE51-77BD-4797-AB8C-42547225EF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5F4D60-B76B-475A-8BCD-4896BEE8518D}"/>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4" name="Footer Placeholder 3">
            <a:extLst>
              <a:ext uri="{FF2B5EF4-FFF2-40B4-BE49-F238E27FC236}">
                <a16:creationId xmlns:a16="http://schemas.microsoft.com/office/drawing/2014/main" id="{4B6C2867-C487-4905-A483-0E54205B28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9AB0E3-E9FF-475A-8802-988AF4FD579A}"/>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421833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F7922-76C8-442A-B49E-17AAA4EC98B4}"/>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3" name="Footer Placeholder 2">
            <a:extLst>
              <a:ext uri="{FF2B5EF4-FFF2-40B4-BE49-F238E27FC236}">
                <a16:creationId xmlns:a16="http://schemas.microsoft.com/office/drawing/2014/main" id="{B580CD77-FED8-497F-A5DC-7350AD6701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0BDF9C-4095-4B9D-AC54-BDB6E787BC73}"/>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372042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0776-9187-4DC6-B2A7-E690D87A0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FCE160-7266-4D1D-A122-C1D77628A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A817BB-6954-4B4E-9A92-64BB5C87A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4D2D3D-2FC0-4B0E-98D4-CBD3A267380C}"/>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6" name="Footer Placeholder 5">
            <a:extLst>
              <a:ext uri="{FF2B5EF4-FFF2-40B4-BE49-F238E27FC236}">
                <a16:creationId xmlns:a16="http://schemas.microsoft.com/office/drawing/2014/main" id="{76E1FA02-CCC6-4557-97E4-85483CD7C2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5954F-40B9-4931-93EF-66C9E73B9B41}"/>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304963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B28-C1A3-467A-8B50-5D0BE74CA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6C0F31-5BF3-4664-9A61-96B0F80F1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6B833F-79FB-4B8E-9E16-2DBCB1796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423FC6-BB4C-4C9F-A66D-DCD0653E80C0}"/>
              </a:ext>
            </a:extLst>
          </p:cNvPr>
          <p:cNvSpPr>
            <a:spLocks noGrp="1"/>
          </p:cNvSpPr>
          <p:nvPr>
            <p:ph type="dt" sz="half" idx="10"/>
          </p:nvPr>
        </p:nvSpPr>
        <p:spPr/>
        <p:txBody>
          <a:bodyPr/>
          <a:lstStyle/>
          <a:p>
            <a:fld id="{575345D0-38A5-422B-9B8B-AF4108BC10EA}" type="datetimeFigureOut">
              <a:rPr lang="en-GB" smtClean="0"/>
              <a:t>07/02/2022</a:t>
            </a:fld>
            <a:endParaRPr lang="en-GB"/>
          </a:p>
        </p:txBody>
      </p:sp>
      <p:sp>
        <p:nvSpPr>
          <p:cNvPr id="6" name="Footer Placeholder 5">
            <a:extLst>
              <a:ext uri="{FF2B5EF4-FFF2-40B4-BE49-F238E27FC236}">
                <a16:creationId xmlns:a16="http://schemas.microsoft.com/office/drawing/2014/main" id="{F2E7E5A7-8E12-45BC-86D9-C8F6035E5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10D64E-27C8-4A44-B601-B0020FD95A8D}"/>
              </a:ext>
            </a:extLst>
          </p:cNvPr>
          <p:cNvSpPr>
            <a:spLocks noGrp="1"/>
          </p:cNvSpPr>
          <p:nvPr>
            <p:ph type="sldNum" sz="quarter" idx="12"/>
          </p:nvPr>
        </p:nvSpPr>
        <p:spPr/>
        <p:txBody>
          <a:bodyPr/>
          <a:lstStyle/>
          <a:p>
            <a:fld id="{6CE77D66-A091-498C-9F0A-478E34014777}" type="slidenum">
              <a:rPr lang="en-GB" smtClean="0"/>
              <a:t>‹#›</a:t>
            </a:fld>
            <a:endParaRPr lang="en-GB"/>
          </a:p>
        </p:txBody>
      </p:sp>
    </p:spTree>
    <p:extLst>
      <p:ext uri="{BB962C8B-B14F-4D97-AF65-F5344CB8AC3E}">
        <p14:creationId xmlns:p14="http://schemas.microsoft.com/office/powerpoint/2010/main" val="61645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311D7-149C-4423-A212-11A385BD6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5AE824-C68E-47CB-8026-864E5C18A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D0224-ECDF-43BB-B3E1-4C11E4A64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345D0-38A5-422B-9B8B-AF4108BC10EA}" type="datetimeFigureOut">
              <a:rPr lang="en-GB" smtClean="0"/>
              <a:t>07/02/2022</a:t>
            </a:fld>
            <a:endParaRPr lang="en-GB"/>
          </a:p>
        </p:txBody>
      </p:sp>
      <p:sp>
        <p:nvSpPr>
          <p:cNvPr id="5" name="Footer Placeholder 4">
            <a:extLst>
              <a:ext uri="{FF2B5EF4-FFF2-40B4-BE49-F238E27FC236}">
                <a16:creationId xmlns:a16="http://schemas.microsoft.com/office/drawing/2014/main" id="{A985EFED-1614-4638-B639-6BDF19573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E80D0D-AF24-444D-944E-A416F5573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77D66-A091-498C-9F0A-478E34014777}" type="slidenum">
              <a:rPr lang="en-GB" smtClean="0"/>
              <a:t>‹#›</a:t>
            </a:fld>
            <a:endParaRPr lang="en-GB"/>
          </a:p>
        </p:txBody>
      </p:sp>
    </p:spTree>
    <p:extLst>
      <p:ext uri="{BB962C8B-B14F-4D97-AF65-F5344CB8AC3E}">
        <p14:creationId xmlns:p14="http://schemas.microsoft.com/office/powerpoint/2010/main" val="179473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hildline.org.uk/info-advice/school-college-and-work/school-college/assessment-stress/?utm_source=YouTube&amp;utm_medium=video&amp;utm_campaign=201605-exams&amp;utm_content=exam+stress+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g8HFrudLlo&amp;t=2s" TargetMode="External"/><Relationship Id="rId2" Type="http://schemas.openxmlformats.org/officeDocument/2006/relationships/hyperlink" Target="https://www.youtube.com/watch?v=PH-emtenmCA&amp;t=43s" TargetMode="External"/><Relationship Id="rId1" Type="http://schemas.openxmlformats.org/officeDocument/2006/relationships/slideLayout" Target="../slideLayouts/slideLayout2.xml"/><Relationship Id="rId4" Type="http://schemas.openxmlformats.org/officeDocument/2006/relationships/hyperlink" Target="https://www.youtube.com/watch?v=RxcvojMhgdM"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6_BCnGhZiA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B678B1-0FE7-4DAE-A91E-78D370A1A2B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11142-F7F2-4D3F-A767-23DDE7CB461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rPr>
              <a:t>Supporting your child through their exams</a:t>
            </a:r>
          </a:p>
        </p:txBody>
      </p:sp>
      <p:sp>
        <p:nvSpPr>
          <p:cNvPr id="3" name="Subtitle 2">
            <a:extLst>
              <a:ext uri="{FF2B5EF4-FFF2-40B4-BE49-F238E27FC236}">
                <a16:creationId xmlns:a16="http://schemas.microsoft.com/office/drawing/2014/main" id="{FE852147-E2FE-441E-904B-30148AC6AE92}"/>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a:solidFill>
                  <a:srgbClr val="FFFFFF"/>
                </a:solidFill>
              </a:rPr>
              <a:t>Advice and Guidance</a:t>
            </a:r>
          </a:p>
        </p:txBody>
      </p:sp>
    </p:spTree>
    <p:extLst>
      <p:ext uri="{BB962C8B-B14F-4D97-AF65-F5344CB8AC3E}">
        <p14:creationId xmlns:p14="http://schemas.microsoft.com/office/powerpoint/2010/main" val="312547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EED689B-0442-47ED-8490-38A14F74ABC3}"/>
              </a:ext>
            </a:extLst>
          </p:cNvPr>
          <p:cNvSpPr>
            <a:spLocks noGrp="1"/>
          </p:cNvSpPr>
          <p:nvPr>
            <p:ph type="title"/>
          </p:nvPr>
        </p:nvSpPr>
        <p:spPr>
          <a:xfrm>
            <a:off x="640080" y="1243013"/>
            <a:ext cx="3855720" cy="4371974"/>
          </a:xfrm>
        </p:spPr>
        <p:txBody>
          <a:bodyPr>
            <a:normAutofit/>
          </a:bodyPr>
          <a:lstStyle/>
          <a:p>
            <a:r>
              <a:rPr lang="en-GB" sz="3600" b="1">
                <a:solidFill>
                  <a:schemeClr val="tx2"/>
                </a:solidFill>
              </a:rPr>
              <a:t>Exams are a stressful time for any young person</a:t>
            </a:r>
            <a:endParaRPr lang="en-GB" sz="3600">
              <a:solidFill>
                <a:schemeClr val="tx2"/>
              </a:solidFill>
            </a:endParaRPr>
          </a:p>
        </p:txBody>
      </p:sp>
      <p:sp>
        <p:nvSpPr>
          <p:cNvPr id="3" name="Content Placeholder 2">
            <a:extLst>
              <a:ext uri="{FF2B5EF4-FFF2-40B4-BE49-F238E27FC236}">
                <a16:creationId xmlns:a16="http://schemas.microsoft.com/office/drawing/2014/main" id="{34AA536B-7C01-4892-8B77-B51099A0548F}"/>
              </a:ext>
            </a:extLst>
          </p:cNvPr>
          <p:cNvSpPr>
            <a:spLocks noGrp="1"/>
          </p:cNvSpPr>
          <p:nvPr>
            <p:ph idx="1"/>
          </p:nvPr>
        </p:nvSpPr>
        <p:spPr>
          <a:xfrm>
            <a:off x="6172200" y="804672"/>
            <a:ext cx="5221224" cy="5230368"/>
          </a:xfrm>
        </p:spPr>
        <p:txBody>
          <a:bodyPr vert="horz" lIns="91440" tIns="45720" rIns="91440" bIns="45720" rtlCol="0" anchor="ctr">
            <a:noAutofit/>
          </a:bodyPr>
          <a:lstStyle/>
          <a:p>
            <a:r>
              <a:rPr lang="en-GB" dirty="0">
                <a:solidFill>
                  <a:schemeClr val="tx2"/>
                </a:solidFill>
              </a:rPr>
              <a:t>Mood swings and outbursts are more likely to occur during this period. Look out for other signs that your child may be struggling, including poor sleep patterns or a change in appetite or behaviour.</a:t>
            </a:r>
            <a:endParaRPr lang="en-GB" dirty="0">
              <a:solidFill>
                <a:schemeClr val="tx2"/>
              </a:solidFill>
              <a:cs typeface="Calibri"/>
            </a:endParaRPr>
          </a:p>
          <a:p>
            <a:r>
              <a:rPr lang="en-GB" dirty="0">
                <a:solidFill>
                  <a:schemeClr val="tx2"/>
                </a:solidFill>
              </a:rPr>
              <a:t>It’s worth preparing ways of supporting your child during exam weeks and thinking about how you will react and respond on the day if they don’t get the result that they, or you, are hoping for.</a:t>
            </a:r>
            <a:endParaRPr lang="en-GB" dirty="0">
              <a:solidFill>
                <a:schemeClr val="tx2"/>
              </a:solidFill>
              <a:cs typeface="Calibri"/>
            </a:endParaRPr>
          </a:p>
          <a:p>
            <a:pPr marL="0" indent="0">
              <a:buNone/>
            </a:pPr>
            <a:endParaRPr lang="en-GB" dirty="0">
              <a:solidFill>
                <a:schemeClr val="tx2"/>
              </a:solidFill>
              <a:cs typeface="Calibri"/>
            </a:endParaRPr>
          </a:p>
        </p:txBody>
      </p:sp>
    </p:spTree>
    <p:extLst>
      <p:ext uri="{BB962C8B-B14F-4D97-AF65-F5344CB8AC3E}">
        <p14:creationId xmlns:p14="http://schemas.microsoft.com/office/powerpoint/2010/main" val="161496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0E71-5C17-48F7-95AB-7BA795503E6B}"/>
              </a:ext>
            </a:extLst>
          </p:cNvPr>
          <p:cNvSpPr>
            <a:spLocks noGrp="1"/>
          </p:cNvSpPr>
          <p:nvPr>
            <p:ph type="title"/>
          </p:nvPr>
        </p:nvSpPr>
        <p:spPr>
          <a:xfrm>
            <a:off x="4965430" y="629268"/>
            <a:ext cx="6586491" cy="1286160"/>
          </a:xfrm>
        </p:spPr>
        <p:txBody>
          <a:bodyPr anchor="b">
            <a:normAutofit/>
          </a:bodyPr>
          <a:lstStyle/>
          <a:p>
            <a:r>
              <a:rPr lang="en-GB" b="1" dirty="0">
                <a:ea typeface="+mj-lt"/>
                <a:cs typeface="+mj-lt"/>
              </a:rPr>
              <a:t>Watch for signs of stress</a:t>
            </a:r>
            <a:endParaRPr lang="en-US" dirty="0"/>
          </a:p>
        </p:txBody>
      </p:sp>
      <p:sp>
        <p:nvSpPr>
          <p:cNvPr id="3" name="Content Placeholder 2">
            <a:extLst>
              <a:ext uri="{FF2B5EF4-FFF2-40B4-BE49-F238E27FC236}">
                <a16:creationId xmlns:a16="http://schemas.microsoft.com/office/drawing/2014/main" id="{BA821977-B7E4-44D9-8B64-FE5D600CA895}"/>
              </a:ext>
            </a:extLst>
          </p:cNvPr>
          <p:cNvSpPr>
            <a:spLocks noGrp="1"/>
          </p:cNvSpPr>
          <p:nvPr>
            <p:ph idx="1"/>
          </p:nvPr>
        </p:nvSpPr>
        <p:spPr>
          <a:xfrm>
            <a:off x="4965431" y="2438400"/>
            <a:ext cx="6586489" cy="3785419"/>
          </a:xfrm>
        </p:spPr>
        <p:txBody>
          <a:bodyPr vert="horz" lIns="91440" tIns="45720" rIns="91440" bIns="45720" rtlCol="0">
            <a:normAutofit/>
          </a:bodyPr>
          <a:lstStyle/>
          <a:p>
            <a:endParaRPr lang="en-GB" sz="1600" b="1">
              <a:cs typeface="Calibri" panose="020F0502020204030204"/>
            </a:endParaRPr>
          </a:p>
          <a:p>
            <a:pPr marL="0" indent="0">
              <a:buNone/>
            </a:pPr>
            <a:r>
              <a:rPr lang="en-GB" sz="1600">
                <a:ea typeface="+mn-lt"/>
                <a:cs typeface="+mn-lt"/>
              </a:rPr>
              <a:t>Children and young people who are stressed may:</a:t>
            </a:r>
            <a:endParaRPr lang="en-GB" sz="1600">
              <a:cs typeface="Calibri" panose="020F0502020204030204"/>
            </a:endParaRPr>
          </a:p>
          <a:p>
            <a:r>
              <a:rPr lang="en-GB" sz="1600">
                <a:ea typeface="+mn-lt"/>
                <a:cs typeface="+mn-lt"/>
              </a:rPr>
              <a:t>worry a lot</a:t>
            </a:r>
            <a:endParaRPr lang="en-GB" sz="1600"/>
          </a:p>
          <a:p>
            <a:r>
              <a:rPr lang="en-GB" sz="1600">
                <a:ea typeface="+mn-lt"/>
                <a:cs typeface="+mn-lt"/>
              </a:rPr>
              <a:t>feel tense</a:t>
            </a:r>
            <a:endParaRPr lang="en-GB" sz="1600"/>
          </a:p>
          <a:p>
            <a:r>
              <a:rPr lang="en-GB" sz="1600">
                <a:ea typeface="+mn-lt"/>
                <a:cs typeface="+mn-lt"/>
              </a:rPr>
              <a:t>have headaches and stomach pains</a:t>
            </a:r>
            <a:endParaRPr lang="en-GB" sz="1600"/>
          </a:p>
          <a:p>
            <a:r>
              <a:rPr lang="en-GB" sz="1600">
                <a:ea typeface="+mn-lt"/>
                <a:cs typeface="+mn-lt"/>
              </a:rPr>
              <a:t>not sleep well</a:t>
            </a:r>
            <a:endParaRPr lang="en-GB" sz="1600"/>
          </a:p>
          <a:p>
            <a:r>
              <a:rPr lang="en-GB" sz="1600">
                <a:ea typeface="+mn-lt"/>
                <a:cs typeface="+mn-lt"/>
              </a:rPr>
              <a:t>be irritable</a:t>
            </a:r>
            <a:endParaRPr lang="en-GB" sz="1600"/>
          </a:p>
          <a:p>
            <a:r>
              <a:rPr lang="en-GB" sz="1600">
                <a:ea typeface="+mn-lt"/>
                <a:cs typeface="+mn-lt"/>
              </a:rPr>
              <a:t>lose interest in food or eat more than normal</a:t>
            </a:r>
            <a:endParaRPr lang="en-GB" sz="1600"/>
          </a:p>
          <a:p>
            <a:r>
              <a:rPr lang="en-GB" sz="1600">
                <a:ea typeface="+mn-lt"/>
                <a:cs typeface="+mn-lt"/>
              </a:rPr>
              <a:t>not enjoy activities they previously enjoyed</a:t>
            </a:r>
            <a:endParaRPr lang="en-GB" sz="1600"/>
          </a:p>
          <a:p>
            <a:r>
              <a:rPr lang="en-GB" sz="1600">
                <a:ea typeface="+mn-lt"/>
                <a:cs typeface="+mn-lt"/>
              </a:rPr>
              <a:t>be negative and have a low mood</a:t>
            </a:r>
            <a:endParaRPr lang="en-GB" sz="1600"/>
          </a:p>
          <a:p>
            <a:r>
              <a:rPr lang="en-GB" sz="1600">
                <a:ea typeface="+mn-lt"/>
                <a:cs typeface="+mn-lt"/>
              </a:rPr>
              <a:t>feel hopeless about the future</a:t>
            </a:r>
            <a:endParaRPr lang="en-GB" sz="1600"/>
          </a:p>
          <a:p>
            <a:endParaRPr lang="en-GB" sz="1600">
              <a:cs typeface="Calibri"/>
            </a:endParaRPr>
          </a:p>
        </p:txBody>
      </p:sp>
      <p:pic>
        <p:nvPicPr>
          <p:cNvPr id="5" name="Picture 4" descr="Alarm clocks with mouths">
            <a:extLst>
              <a:ext uri="{FF2B5EF4-FFF2-40B4-BE49-F238E27FC236}">
                <a16:creationId xmlns:a16="http://schemas.microsoft.com/office/drawing/2014/main" id="{C1D3F98A-E696-4EF2-97A4-63447AB43D86}"/>
              </a:ext>
            </a:extLst>
          </p:cNvPr>
          <p:cNvPicPr>
            <a:picLocks noChangeAspect="1"/>
          </p:cNvPicPr>
          <p:nvPr/>
        </p:nvPicPr>
        <p:blipFill rotWithShape="1">
          <a:blip r:embed="rId2"/>
          <a:srcRect l="28647" r="25895"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AA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4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85D0DA-F610-C54A-8E26-EFE1F12300E9}"/>
              </a:ext>
            </a:extLst>
          </p:cNvPr>
          <p:cNvSpPr>
            <a:spLocks noGrp="1"/>
          </p:cNvSpPr>
          <p:nvPr>
            <p:ph type="title"/>
          </p:nvPr>
        </p:nvSpPr>
        <p:spPr>
          <a:xfrm>
            <a:off x="4965430" y="629268"/>
            <a:ext cx="6586491" cy="1286160"/>
          </a:xfrm>
        </p:spPr>
        <p:txBody>
          <a:bodyPr anchor="b">
            <a:normAutofit/>
          </a:bodyPr>
          <a:lstStyle/>
          <a:p>
            <a:r>
              <a:rPr lang="en-GB" dirty="0"/>
              <a:t>How you can help?</a:t>
            </a:r>
          </a:p>
        </p:txBody>
      </p:sp>
      <p:pic>
        <p:nvPicPr>
          <p:cNvPr id="7" name="Picture 6">
            <a:extLst>
              <a:ext uri="{FF2B5EF4-FFF2-40B4-BE49-F238E27FC236}">
                <a16:creationId xmlns:a16="http://schemas.microsoft.com/office/drawing/2014/main" id="{36CEB71B-1C10-4531-A5E4-881E9A6975B8}"/>
              </a:ext>
            </a:extLst>
          </p:cNvPr>
          <p:cNvPicPr>
            <a:picLocks noChangeAspect="1"/>
          </p:cNvPicPr>
          <p:nvPr/>
        </p:nvPicPr>
        <p:blipFill rotWithShape="1">
          <a:blip r:embed="rId2"/>
          <a:srcRect l="28615" r="20690"/>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CD9E6"/>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C5191C0E-C995-472A-9CDF-F65E2C6E2C51}"/>
              </a:ext>
            </a:extLst>
          </p:cNvPr>
          <p:cNvGraphicFramePr>
            <a:graphicFrameLocks noGrp="1"/>
          </p:cNvGraphicFramePr>
          <p:nvPr>
            <p:ph idx="1"/>
            <p:extLst>
              <p:ext uri="{D42A27DB-BD31-4B8C-83A1-F6EECF244321}">
                <p14:modId xmlns:p14="http://schemas.microsoft.com/office/powerpoint/2010/main" val="425072237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72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BD7FBE-9296-405B-A58B-3BC625933497}"/>
              </a:ext>
            </a:extLst>
          </p:cNvPr>
          <p:cNvPicPr>
            <a:picLocks noChangeAspect="1"/>
          </p:cNvPicPr>
          <p:nvPr/>
        </p:nvPicPr>
        <p:blipFill rotWithShape="1">
          <a:blip r:embed="rId2">
            <a:alphaModFix amt="35000"/>
          </a:blip>
          <a:srcRect t="9042" r="-2" b="11343"/>
          <a:stretch/>
        </p:blipFill>
        <p:spPr>
          <a:xfrm>
            <a:off x="20" y="10"/>
            <a:ext cx="12191980" cy="6857990"/>
          </a:xfrm>
          <a:prstGeom prst="rect">
            <a:avLst/>
          </a:prstGeom>
        </p:spPr>
      </p:pic>
      <p:sp>
        <p:nvSpPr>
          <p:cNvPr id="2" name="Title 1">
            <a:extLst>
              <a:ext uri="{FF2B5EF4-FFF2-40B4-BE49-F238E27FC236}">
                <a16:creationId xmlns:a16="http://schemas.microsoft.com/office/drawing/2014/main" id="{8A9D6889-8856-4FC4-9A2B-C25EC86D7D39}"/>
              </a:ext>
            </a:extLst>
          </p:cNvPr>
          <p:cNvSpPr>
            <a:spLocks noGrp="1"/>
          </p:cNvSpPr>
          <p:nvPr>
            <p:ph type="title"/>
          </p:nvPr>
        </p:nvSpPr>
        <p:spPr>
          <a:xfrm>
            <a:off x="838200" y="365125"/>
            <a:ext cx="10515600" cy="1325563"/>
          </a:xfrm>
        </p:spPr>
        <p:txBody>
          <a:bodyPr>
            <a:normAutofit/>
          </a:bodyPr>
          <a:lstStyle/>
          <a:p>
            <a:r>
              <a:rPr lang="en-GB" b="1">
                <a:solidFill>
                  <a:srgbClr val="FFFFFF"/>
                </a:solidFill>
              </a:rPr>
              <a:t>Things that can really help</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7C2720CA-3CE9-40F3-BE16-14029D413471}"/>
              </a:ext>
            </a:extLst>
          </p:cNvPr>
          <p:cNvGraphicFramePr>
            <a:graphicFrameLocks noGrp="1"/>
          </p:cNvGraphicFramePr>
          <p:nvPr>
            <p:ph idx="1"/>
            <p:extLst>
              <p:ext uri="{D42A27DB-BD31-4B8C-83A1-F6EECF244321}">
                <p14:modId xmlns:p14="http://schemas.microsoft.com/office/powerpoint/2010/main" val="8410082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9257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16C2-5BD4-4556-B9B3-A8434ED4A2E3}"/>
              </a:ext>
            </a:extLst>
          </p:cNvPr>
          <p:cNvSpPr>
            <a:spLocks noGrp="1"/>
          </p:cNvSpPr>
          <p:nvPr>
            <p:ph type="title"/>
          </p:nvPr>
        </p:nvSpPr>
        <p:spPr/>
        <p:txBody>
          <a:bodyPr/>
          <a:lstStyle/>
          <a:p>
            <a:r>
              <a:rPr lang="en-GB" dirty="0">
                <a:cs typeface="Calibri Light"/>
              </a:rPr>
              <a:t>Childline – Assessment Stress and Pressure</a:t>
            </a:r>
            <a:endParaRPr lang="en-GB" dirty="0"/>
          </a:p>
        </p:txBody>
      </p:sp>
      <p:sp>
        <p:nvSpPr>
          <p:cNvPr id="3" name="Content Placeholder 2">
            <a:extLst>
              <a:ext uri="{FF2B5EF4-FFF2-40B4-BE49-F238E27FC236}">
                <a16:creationId xmlns:a16="http://schemas.microsoft.com/office/drawing/2014/main" id="{05FE0DDA-5CB8-487F-9BCF-86017BBFE871}"/>
              </a:ext>
            </a:extLst>
          </p:cNvPr>
          <p:cNvSpPr>
            <a:spLocks noGrp="1"/>
          </p:cNvSpPr>
          <p:nvPr>
            <p:ph idx="1"/>
          </p:nvPr>
        </p:nvSpPr>
        <p:spPr/>
        <p:txBody>
          <a:bodyPr vert="horz" lIns="91440" tIns="45720" rIns="91440" bIns="45720" rtlCol="0" anchor="t">
            <a:normAutofit/>
          </a:bodyPr>
          <a:lstStyle/>
          <a:p>
            <a:r>
              <a:rPr lang="en-GB" dirty="0">
                <a:ea typeface="+mn-lt"/>
                <a:cs typeface="+mn-lt"/>
                <a:hlinkClick r:id="rId2"/>
              </a:rPr>
              <a:t>https://www.childline.org.uk/info-advice/school-college-and-work/school-college/assessment-stress/?utm_source=YouTube&amp;utm_medium=video&amp;utm_campaign=201605-exams&amp;utm_content=exam+stress+2</a:t>
            </a:r>
            <a:endParaRPr lang="en-GB" dirty="0">
              <a:ea typeface="+mn-lt"/>
              <a:cs typeface="+mn-lt"/>
            </a:endParaRPr>
          </a:p>
          <a:p>
            <a:endParaRPr lang="en-GB" dirty="0">
              <a:cs typeface="Calibri"/>
            </a:endParaRPr>
          </a:p>
        </p:txBody>
      </p:sp>
    </p:spTree>
    <p:extLst>
      <p:ext uri="{BB962C8B-B14F-4D97-AF65-F5344CB8AC3E}">
        <p14:creationId xmlns:p14="http://schemas.microsoft.com/office/powerpoint/2010/main" val="334964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687B31-9B72-4D18-AC69-451F97CFBFC1}"/>
              </a:ext>
            </a:extLst>
          </p:cNvPr>
          <p:cNvSpPr>
            <a:spLocks noGrp="1"/>
          </p:cNvSpPr>
          <p:nvPr>
            <p:ph idx="1"/>
          </p:nvPr>
        </p:nvSpPr>
        <p:spPr>
          <a:xfrm>
            <a:off x="1554480" y="1048385"/>
            <a:ext cx="10515600" cy="4351338"/>
          </a:xfrm>
        </p:spPr>
        <p:txBody>
          <a:bodyPr vert="horz" lIns="91440" tIns="45720" rIns="91440" bIns="45720" rtlCol="0">
            <a:normAutofit/>
          </a:bodyPr>
          <a:lstStyle/>
          <a:p>
            <a:pPr marL="0" indent="0">
              <a:buNone/>
            </a:pPr>
            <a:r>
              <a:rPr lang="en-GB" dirty="0"/>
              <a:t>How to support your child through exams</a:t>
            </a:r>
            <a:endParaRPr lang="en-GB" dirty="0">
              <a:cs typeface="Calibri"/>
            </a:endParaRPr>
          </a:p>
          <a:p>
            <a:pPr marL="0" indent="0">
              <a:buNone/>
            </a:pPr>
            <a:r>
              <a:rPr lang="en-GB" dirty="0">
                <a:hlinkClick r:id="rId2">
                  <a:extLst>
                    <a:ext uri="{A12FA001-AC4F-418D-AE19-62706E023703}">
                      <ahyp:hlinkClr xmlns:ahyp="http://schemas.microsoft.com/office/drawing/2018/hyperlinkcolor" val="tx"/>
                    </a:ext>
                  </a:extLst>
                </a:hlinkClick>
              </a:rPr>
              <a:t>https://www.youtube.com/watch?v=PH-emtenmCA&amp;t=43s</a:t>
            </a:r>
            <a:endParaRPr lang="en-GB" dirty="0"/>
          </a:p>
          <a:p>
            <a:pPr marL="0" indent="0">
              <a:buNone/>
            </a:pPr>
            <a:endParaRPr lang="en-GB" dirty="0">
              <a:cs typeface="Calibri"/>
            </a:endParaRPr>
          </a:p>
          <a:p>
            <a:pPr marL="0" indent="0">
              <a:buNone/>
            </a:pPr>
            <a:r>
              <a:rPr lang="en-GB" dirty="0"/>
              <a:t>How to spot signs of stress</a:t>
            </a:r>
            <a:endParaRPr lang="en-GB" dirty="0">
              <a:cs typeface="Calibri"/>
            </a:endParaRPr>
          </a:p>
          <a:p>
            <a:pPr marL="0" indent="0">
              <a:buNone/>
            </a:pPr>
            <a:r>
              <a:rPr lang="en-GB" dirty="0">
                <a:hlinkClick r:id="rId3">
                  <a:extLst>
                    <a:ext uri="{A12FA001-AC4F-418D-AE19-62706E023703}">
                      <ahyp:hlinkClr xmlns:ahyp="http://schemas.microsoft.com/office/drawing/2018/hyperlinkcolor" val="tx"/>
                    </a:ext>
                  </a:extLst>
                </a:hlinkClick>
              </a:rPr>
              <a:t>https://www.youtube.com/watch?v=cg8HFrudLlo&amp;t=2s</a:t>
            </a:r>
            <a:endParaRPr lang="en-GB" dirty="0"/>
          </a:p>
          <a:p>
            <a:pPr marL="0" indent="0">
              <a:buNone/>
            </a:pPr>
            <a:endParaRPr lang="en-GB" dirty="0">
              <a:cs typeface="Calibri"/>
            </a:endParaRPr>
          </a:p>
          <a:p>
            <a:pPr marL="0" indent="0">
              <a:buNone/>
            </a:pPr>
            <a:r>
              <a:rPr lang="en-GB" dirty="0"/>
              <a:t>What not to say</a:t>
            </a:r>
            <a:endParaRPr lang="en-GB" dirty="0">
              <a:cs typeface="Calibri"/>
            </a:endParaRPr>
          </a:p>
          <a:p>
            <a:pPr marL="0" indent="0">
              <a:buNone/>
            </a:pPr>
            <a:r>
              <a:rPr lang="en-GB" dirty="0">
                <a:hlinkClick r:id="rId4">
                  <a:extLst>
                    <a:ext uri="{A12FA001-AC4F-418D-AE19-62706E023703}">
                      <ahyp:hlinkClr xmlns:ahyp="http://schemas.microsoft.com/office/drawing/2018/hyperlinkcolor" val="tx"/>
                    </a:ext>
                  </a:extLst>
                </a:hlinkClick>
              </a:rPr>
              <a:t>https://www.youtube.com/watch?v=RxcvojMhgdM</a:t>
            </a:r>
            <a:endParaRPr lang="en-GB" dirty="0">
              <a:cs typeface="Calibri" panose="020F0502020204030204"/>
            </a:endParaRPr>
          </a:p>
          <a:p>
            <a:endParaRPr lang="en-GB" dirty="0"/>
          </a:p>
        </p:txBody>
      </p:sp>
    </p:spTree>
    <p:extLst>
      <p:ext uri="{BB962C8B-B14F-4D97-AF65-F5344CB8AC3E}">
        <p14:creationId xmlns:p14="http://schemas.microsoft.com/office/powerpoint/2010/main" val="106905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76ADF-C4E5-43AD-B491-128FD21CA20D}"/>
              </a:ext>
            </a:extLst>
          </p:cNvPr>
          <p:cNvSpPr>
            <a:spLocks noGrp="1"/>
          </p:cNvSpPr>
          <p:nvPr>
            <p:ph type="title"/>
          </p:nvPr>
        </p:nvSpPr>
        <p:spPr>
          <a:xfrm>
            <a:off x="635000" y="640823"/>
            <a:ext cx="3418659" cy="5583148"/>
          </a:xfrm>
        </p:spPr>
        <p:txBody>
          <a:bodyPr anchor="ctr">
            <a:normAutofit/>
          </a:bodyPr>
          <a:lstStyle/>
          <a:p>
            <a:r>
              <a:rPr lang="en-GB" sz="5400" b="1"/>
              <a:t>How can the school help?</a:t>
            </a:r>
            <a:endParaRPr lang="en-GB"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1FCDE02-92DF-4C40-AB74-90627E49B824}"/>
              </a:ext>
            </a:extLst>
          </p:cNvPr>
          <p:cNvGraphicFramePr>
            <a:graphicFrameLocks noGrp="1"/>
          </p:cNvGraphicFramePr>
          <p:nvPr>
            <p:ph idx="1"/>
            <p:extLst>
              <p:ext uri="{D42A27DB-BD31-4B8C-83A1-F6EECF244321}">
                <p14:modId xmlns:p14="http://schemas.microsoft.com/office/powerpoint/2010/main" val="16232754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20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1A240-44CC-4739-A9B5-49216FEF68D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Youngminds</a:t>
            </a:r>
          </a:p>
        </p:txBody>
      </p:sp>
      <p:pic>
        <p:nvPicPr>
          <p:cNvPr id="4" name="Online Media 3" title="Exam Stress - Roundup | YoungMinds Parents Lounge">
            <a:hlinkClick r:id="" action="ppaction://media"/>
            <a:extLst>
              <a:ext uri="{FF2B5EF4-FFF2-40B4-BE49-F238E27FC236}">
                <a16:creationId xmlns:a16="http://schemas.microsoft.com/office/drawing/2014/main" id="{350E2A38-1FA3-476F-AD0F-AA57C4BE82D2}"/>
              </a:ext>
            </a:extLst>
          </p:cNvPr>
          <p:cNvPicPr>
            <a:picLocks noGrp="1" noRot="1" noChangeAspect="1"/>
          </p:cNvPicPr>
          <p:nvPr>
            <p:ph idx="1"/>
            <a:videoFile r:link="rId1"/>
          </p:nvPr>
        </p:nvPicPr>
        <p:blipFill>
          <a:blip r:embed="rId3"/>
          <a:stretch>
            <a:fillRect/>
          </a:stretch>
        </p:blipFill>
        <p:spPr>
          <a:xfrm>
            <a:off x="4345375" y="961812"/>
            <a:ext cx="6574649" cy="4930987"/>
          </a:xfrm>
          <a:prstGeom prst="rect">
            <a:avLst/>
          </a:prstGeom>
        </p:spPr>
      </p:pic>
    </p:spTree>
    <p:extLst>
      <p:ext uri="{BB962C8B-B14F-4D97-AF65-F5344CB8AC3E}">
        <p14:creationId xmlns:p14="http://schemas.microsoft.com/office/powerpoint/2010/main" val="164227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0fdbe21-c084-4a23-9b27-7db3adf0f7bc">
      <UserInfo>
        <DisplayName>Mr. A. Duckworth</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DE2FF200C7C4E968AF978662F4B6D" ma:contentTypeVersion="12" ma:contentTypeDescription="Create a new document." ma:contentTypeScope="" ma:versionID="c094ea7328e03438862d4b4e043633d6">
  <xsd:schema xmlns:xsd="http://www.w3.org/2001/XMLSchema" xmlns:xs="http://www.w3.org/2001/XMLSchema" xmlns:p="http://schemas.microsoft.com/office/2006/metadata/properties" xmlns:ns2="b8e33984-7fb9-4f70-bbaa-7f49afeb41d3" xmlns:ns3="60fdbe21-c084-4a23-9b27-7db3adf0f7bc" targetNamespace="http://schemas.microsoft.com/office/2006/metadata/properties" ma:root="true" ma:fieldsID="3b78e8469385a021575dab2aad49c994" ns2:_="" ns3:_="">
    <xsd:import namespace="b8e33984-7fb9-4f70-bbaa-7f49afeb41d3"/>
    <xsd:import namespace="60fdbe21-c084-4a23-9b27-7db3adf0f7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33984-7fb9-4f70-bbaa-7f49afeb41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fdbe21-c084-4a23-9b27-7db3adf0f7b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CFD13F-ADBD-45A9-9964-C12FABC3F855}">
  <ds:schemaRef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b8e33984-7fb9-4f70-bbaa-7f49afeb41d3"/>
    <ds:schemaRef ds:uri="http://schemas.microsoft.com/office/2006/documentManagement/types"/>
    <ds:schemaRef ds:uri="http://schemas.microsoft.com/office/infopath/2007/PartnerControls"/>
    <ds:schemaRef ds:uri="60fdbe21-c084-4a23-9b27-7db3adf0f7bc"/>
  </ds:schemaRefs>
</ds:datastoreItem>
</file>

<file path=customXml/itemProps2.xml><?xml version="1.0" encoding="utf-8"?>
<ds:datastoreItem xmlns:ds="http://schemas.openxmlformats.org/officeDocument/2006/customXml" ds:itemID="{AE6921FB-DD4B-43B1-8838-CB6A30E201F9}">
  <ds:schemaRefs>
    <ds:schemaRef ds:uri="http://schemas.microsoft.com/sharepoint/v3/contenttype/forms"/>
  </ds:schemaRefs>
</ds:datastoreItem>
</file>

<file path=customXml/itemProps3.xml><?xml version="1.0" encoding="utf-8"?>
<ds:datastoreItem xmlns:ds="http://schemas.openxmlformats.org/officeDocument/2006/customXml" ds:itemID="{5D0586A1-220E-44E0-AE92-C97479377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33984-7fb9-4f70-bbaa-7f49afeb41d3"/>
    <ds:schemaRef ds:uri="60fdbe21-c084-4a23-9b27-7db3adf0f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TotalTime>
  <Words>629</Words>
  <Application>Microsoft Macintosh PowerPoint</Application>
  <PresentationFormat>Widescreen</PresentationFormat>
  <Paragraphs>54</Paragraphs>
  <Slides>9</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Supporting your child through their exams</vt:lpstr>
      <vt:lpstr>Exams are a stressful time for any young person</vt:lpstr>
      <vt:lpstr>Watch for signs of stress</vt:lpstr>
      <vt:lpstr>How you can help?</vt:lpstr>
      <vt:lpstr>Things that can really help</vt:lpstr>
      <vt:lpstr>Childline – Assessment Stress and Pressure</vt:lpstr>
      <vt:lpstr>PowerPoint Presentation</vt:lpstr>
      <vt:lpstr>How can the school help?</vt:lpstr>
      <vt:lpstr>Youngminds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child through their exams</dc:title>
  <dc:creator>Miss E. Palmer</dc:creator>
  <cp:lastModifiedBy>Miss E. Palmer</cp:lastModifiedBy>
  <cp:revision>24</cp:revision>
  <dcterms:created xsi:type="dcterms:W3CDTF">2022-02-01T10:23:25Z</dcterms:created>
  <dcterms:modified xsi:type="dcterms:W3CDTF">2022-02-07T17:48:13Z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0x010100581DE2FF200C7C4E968AF978662F4B6D</vt:lpwstr>
  </property>
</Properties>
</file>